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tags/tag14.xml" ContentType="application/vnd.openxmlformats-officedocument.presentationml.tags+xml"/>
  <Override PartName="/ppt/notesSlides/notesSlide14.xml" ContentType="application/vnd.openxmlformats-officedocument.presentationml.notesSlide+xml"/>
  <Override PartName="/ppt/tags/tag15.xml" ContentType="application/vnd.openxmlformats-officedocument.presentationml.tags+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0"/>
  </p:notesMasterIdLst>
  <p:handoutMasterIdLst>
    <p:handoutMasterId r:id="rId21"/>
  </p:handoutMasterIdLst>
  <p:sldIdLst>
    <p:sldId id="260" r:id="rId5"/>
    <p:sldId id="320" r:id="rId6"/>
    <p:sldId id="336" r:id="rId7"/>
    <p:sldId id="317" r:id="rId8"/>
    <p:sldId id="332" r:id="rId9"/>
    <p:sldId id="337" r:id="rId10"/>
    <p:sldId id="321" r:id="rId11"/>
    <p:sldId id="333" r:id="rId12"/>
    <p:sldId id="335" r:id="rId13"/>
    <p:sldId id="323" r:id="rId14"/>
    <p:sldId id="308" r:id="rId15"/>
    <p:sldId id="338" r:id="rId16"/>
    <p:sldId id="339" r:id="rId17"/>
    <p:sldId id="340" r:id="rId18"/>
    <p:sldId id="310" r:id="rId19"/>
  </p:sldIdLst>
  <p:sldSz cx="12192000" cy="6858000"/>
  <p:notesSz cx="7102475" cy="9388475"/>
  <p:custDataLst>
    <p:tags r:id="rId2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12" userDrawn="1">
          <p15:clr>
            <a:srgbClr val="A4A3A4"/>
          </p15:clr>
        </p15:guide>
        <p15:guide id="2" pos="3840" userDrawn="1">
          <p15:clr>
            <a:srgbClr val="A4A3A4"/>
          </p15:clr>
        </p15:guide>
        <p15:guide id="3" orient="horz" pos="2808" userDrawn="1">
          <p15:clr>
            <a:srgbClr val="A4A3A4"/>
          </p15:clr>
        </p15:guide>
        <p15:guide id="4" pos="1680" userDrawn="1">
          <p15:clr>
            <a:srgbClr val="A4A3A4"/>
          </p15:clr>
        </p15:guide>
        <p15:guide id="5" pos="600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ather Antti" initials="HA" lastIdx="33" clrIdx="0">
    <p:extLst>
      <p:ext uri="{19B8F6BF-5375-455C-9EA6-DF929625EA0E}">
        <p15:presenceInfo xmlns:p15="http://schemas.microsoft.com/office/powerpoint/2012/main" userId="S-1-5-21-2052111302-1645522239-682003330-80426" providerId="AD"/>
      </p:ext>
    </p:extLst>
  </p:cmAuthor>
  <p:cmAuthor id="2" name="Kelly Cison" initials="KC" lastIdx="1" clrIdx="1">
    <p:extLst>
      <p:ext uri="{19B8F6BF-5375-455C-9EA6-DF929625EA0E}">
        <p15:presenceInfo xmlns:p15="http://schemas.microsoft.com/office/powerpoint/2012/main" userId="S-1-5-21-2052111302-1645522239-682003330-10330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B4E7"/>
    <a:srgbClr val="17458F"/>
    <a:srgbClr val="58585A"/>
    <a:srgbClr val="F7A81B"/>
    <a:srgbClr val="D91B5C"/>
    <a:srgbClr val="872175"/>
    <a:srgbClr val="505C5D"/>
    <a:srgbClr val="384446"/>
    <a:srgbClr val="00AFB0"/>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145" autoAdjust="0"/>
    <p:restoredTop sz="38866" autoAdjust="0"/>
  </p:normalViewPr>
  <p:slideViewPr>
    <p:cSldViewPr snapToGrid="0" showGuides="1">
      <p:cViewPr varScale="1">
        <p:scale>
          <a:sx n="32" d="100"/>
          <a:sy n="32" d="100"/>
        </p:scale>
        <p:origin x="427" y="19"/>
      </p:cViewPr>
      <p:guideLst>
        <p:guide orient="horz" pos="1512"/>
        <p:guide pos="3840"/>
        <p:guide orient="horz" pos="2808"/>
        <p:guide pos="1680"/>
        <p:guide pos="6000"/>
      </p:guideLst>
    </p:cSldViewPr>
  </p:slideViewPr>
  <p:outlineViewPr>
    <p:cViewPr>
      <p:scale>
        <a:sx n="33" d="100"/>
        <a:sy n="33" d="100"/>
      </p:scale>
      <p:origin x="0" y="-2064"/>
    </p:cViewPr>
  </p:outlineViewPr>
  <p:notesTextViewPr>
    <p:cViewPr>
      <p:scale>
        <a:sx n="3" d="2"/>
        <a:sy n="3" d="2"/>
      </p:scale>
      <p:origin x="0" y="-1157"/>
    </p:cViewPr>
  </p:notesTextViewPr>
  <p:sorterViewPr>
    <p:cViewPr>
      <p:scale>
        <a:sx n="60" d="100"/>
        <a:sy n="60" d="100"/>
      </p:scale>
      <p:origin x="0" y="0"/>
    </p:cViewPr>
  </p:sorterViewPr>
  <p:notesViewPr>
    <p:cSldViewPr snapToGrid="0">
      <p:cViewPr>
        <p:scale>
          <a:sx n="75" d="100"/>
          <a:sy n="75" d="100"/>
        </p:scale>
        <p:origin x="2112" y="-136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gs" Target="tags/tag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dirty="0"/>
          </a:p>
        </p:txBody>
      </p:sp>
      <p:sp>
        <p:nvSpPr>
          <p:cNvPr id="3" name="Date Placeholder 2"/>
          <p:cNvSpPr>
            <a:spLocks noGrp="1"/>
          </p:cNvSpPr>
          <p:nvPr>
            <p:ph type="dt" sz="quarter" idx="1"/>
          </p:nvPr>
        </p:nvSpPr>
        <p:spPr>
          <a:xfrm>
            <a:off x="4023092" y="0"/>
            <a:ext cx="3077739" cy="471054"/>
          </a:xfrm>
          <a:prstGeom prst="rect">
            <a:avLst/>
          </a:prstGeom>
        </p:spPr>
        <p:txBody>
          <a:bodyPr vert="horz" lIns="94229" tIns="47114" rIns="94229" bIns="47114" rtlCol="0"/>
          <a:lstStyle>
            <a:lvl1pPr algn="r">
              <a:defRPr sz="1200"/>
            </a:lvl1pPr>
          </a:lstStyle>
          <a:p>
            <a:fld id="{C8EEB10B-8B4D-4C11-9C9A-F7F8B8A63C71}" type="datetimeFigureOut">
              <a:rPr lang="en-US" smtClean="0"/>
              <a:t>7/11/2022</a:t>
            </a:fld>
            <a:endParaRPr lang="en-US" dirty="0"/>
          </a:p>
        </p:txBody>
      </p:sp>
      <p:sp>
        <p:nvSpPr>
          <p:cNvPr id="4" name="Footer Placeholder 3"/>
          <p:cNvSpPr>
            <a:spLocks noGrp="1"/>
          </p:cNvSpPr>
          <p:nvPr>
            <p:ph type="ftr" sz="quarter" idx="2"/>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dirty="0"/>
          </a:p>
        </p:txBody>
      </p:sp>
      <p:sp>
        <p:nvSpPr>
          <p:cNvPr id="5" name="Slide Number Placeholder 4"/>
          <p:cNvSpPr>
            <a:spLocks noGrp="1"/>
          </p:cNvSpPr>
          <p:nvPr>
            <p:ph type="sldNum" sz="quarter" idx="3"/>
          </p:nvPr>
        </p:nvSpPr>
        <p:spPr>
          <a:xfrm>
            <a:off x="4023092" y="8917422"/>
            <a:ext cx="3077739" cy="471053"/>
          </a:xfrm>
          <a:prstGeom prst="rect">
            <a:avLst/>
          </a:prstGeom>
        </p:spPr>
        <p:txBody>
          <a:bodyPr vert="horz" lIns="94229" tIns="47114" rIns="94229" bIns="47114" rtlCol="0" anchor="b"/>
          <a:lstStyle>
            <a:lvl1pPr algn="r">
              <a:defRPr sz="1200"/>
            </a:lvl1pPr>
          </a:lstStyle>
          <a:p>
            <a:fld id="{3953F381-1A86-43BF-8612-5B13F38F31CF}" type="slidenum">
              <a:rPr lang="en-US" smtClean="0"/>
              <a:t>‹#›</a:t>
            </a:fld>
            <a:endParaRPr lang="en-US" dirty="0"/>
          </a:p>
        </p:txBody>
      </p:sp>
    </p:spTree>
    <p:extLst>
      <p:ext uri="{BB962C8B-B14F-4D97-AF65-F5344CB8AC3E}">
        <p14:creationId xmlns:p14="http://schemas.microsoft.com/office/powerpoint/2010/main" val="35705575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dirty="0"/>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2403E561-A38A-4A22-8215-F855A52BC5B1}" type="datetimeFigureOut">
              <a:rPr lang="en-US" smtClean="0"/>
              <a:t>7/11/2022</a:t>
            </a:fld>
            <a:endParaRPr lang="en-US" dirty="0"/>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dirty="0"/>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DB827055-821E-4F6B-AAA9-2685E1493D9C}" type="slidenum">
              <a:rPr lang="en-US" smtClean="0"/>
              <a:t>‹#›</a:t>
            </a:fld>
            <a:endParaRPr lang="en-US" dirty="0"/>
          </a:p>
        </p:txBody>
      </p:sp>
    </p:spTree>
    <p:extLst>
      <p:ext uri="{BB962C8B-B14F-4D97-AF65-F5344CB8AC3E}">
        <p14:creationId xmlns:p14="http://schemas.microsoft.com/office/powerpoint/2010/main" val="2726859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200" b="1" i="1" u="none" strike="noStrike" kern="1200" cap="none" spc="0" normalizeH="0" baseline="0" noProof="0" dirty="0">
                <a:ln>
                  <a:noFill/>
                </a:ln>
                <a:solidFill>
                  <a:prstClr val="black"/>
                </a:solidFill>
                <a:effectLst/>
                <a:uLnTx/>
                <a:uFillTx/>
                <a:latin typeface="Arial Narrow" panose="020B0606020202030204" pitchFamily="34" charset="0"/>
                <a:ea typeface="新細明體" panose="02020500000000000000" pitchFamily="18" charset="-120"/>
                <a:cs typeface="+mn-cs"/>
              </a:rPr>
              <a:t>演講者請注意</a:t>
            </a:r>
            <a:r>
              <a:rPr kumimoji="0" lang="en-US" altLang="zh-TW" sz="1200" b="1" i="1"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a:t>
            </a:r>
            <a:r>
              <a:rPr kumimoji="0" lang="zh-TW" altLang="en-US" sz="1200" b="0" i="1" u="none" strike="noStrike" kern="1200" cap="none" spc="0" normalizeH="0" baseline="0" noProof="0" dirty="0">
                <a:ln>
                  <a:noFill/>
                </a:ln>
                <a:solidFill>
                  <a:prstClr val="black"/>
                </a:solidFill>
                <a:effectLst/>
                <a:uLnTx/>
                <a:uFillTx/>
                <a:latin typeface="Arial Narrow" panose="020B0606020202030204" pitchFamily="34" charset="0"/>
                <a:ea typeface="新細明體" panose="02020500000000000000" pitchFamily="18" charset="-120"/>
                <a:cs typeface="+mn-cs"/>
              </a:rPr>
              <a:t>請將此一報告依您的區域因地制宜加以修改。至少，您需要修改投影片</a:t>
            </a:r>
            <a:r>
              <a:rPr kumimoji="0" lang="en-US" altLang="zh-TW" sz="1200" b="0" i="1" u="none" strike="noStrike" kern="1200" cap="none" spc="0" normalizeH="0" baseline="0" noProof="0" dirty="0">
                <a:ln>
                  <a:noFill/>
                </a:ln>
                <a:solidFill>
                  <a:prstClr val="black"/>
                </a:solidFill>
                <a:effectLst/>
                <a:uLnTx/>
                <a:uFillTx/>
                <a:latin typeface="Arial Narrow" panose="020B0606020202030204" pitchFamily="34" charset="0"/>
                <a:ea typeface="新細明體" panose="02020500000000000000" pitchFamily="18" charset="-120"/>
                <a:cs typeface="+mn-cs"/>
              </a:rPr>
              <a:t>6</a:t>
            </a:r>
            <a:r>
              <a:rPr kumimoji="0" lang="zh-TW" altLang="en-US" sz="1200" b="0" i="1" u="none" strike="noStrike" kern="1200" cap="none" spc="0" normalizeH="0" baseline="0" noProof="0" dirty="0">
                <a:ln>
                  <a:noFill/>
                </a:ln>
                <a:solidFill>
                  <a:prstClr val="black"/>
                </a:solidFill>
                <a:effectLst/>
                <a:uLnTx/>
                <a:uFillTx/>
                <a:latin typeface="Arial Narrow" panose="020B0606020202030204" pitchFamily="34" charset="0"/>
                <a:ea typeface="新細明體" panose="02020500000000000000" pitchFamily="18" charset="-120"/>
                <a:cs typeface="+mn-cs"/>
              </a:rPr>
              <a:t>：請用扶輪社中央系統</a:t>
            </a:r>
            <a:r>
              <a:rPr kumimoji="0" lang="en-US" altLang="zh-TW" sz="1200" b="0" i="1" u="none" strike="noStrike" kern="1200" cap="none" spc="0" normalizeH="0" baseline="0" noProof="0" dirty="0">
                <a:ln>
                  <a:noFill/>
                </a:ln>
                <a:solidFill>
                  <a:prstClr val="black"/>
                </a:solidFill>
                <a:effectLst/>
                <a:uLnTx/>
                <a:uFillTx/>
                <a:latin typeface="Arial Narrow" panose="020B0606020202030204" pitchFamily="34" charset="0"/>
                <a:ea typeface="新細明體" panose="02020500000000000000" pitchFamily="18" charset="-120"/>
                <a:cs typeface="+mn-cs"/>
              </a:rPr>
              <a:t>( Rotary Club Central )</a:t>
            </a:r>
            <a:r>
              <a:rPr kumimoji="0" lang="zh-TW" altLang="en-US" sz="1200" b="0" i="1" u="none" strike="noStrike" kern="1200" cap="none" spc="0" normalizeH="0" baseline="0" noProof="0" dirty="0">
                <a:ln>
                  <a:noFill/>
                </a:ln>
                <a:solidFill>
                  <a:prstClr val="black"/>
                </a:solidFill>
                <a:effectLst/>
                <a:uLnTx/>
                <a:uFillTx/>
                <a:latin typeface="Arial Narrow" panose="020B0606020202030204" pitchFamily="34" charset="0"/>
                <a:ea typeface="新細明體" panose="02020500000000000000" pitchFamily="18" charset="-120"/>
                <a:cs typeface="+mn-cs"/>
              </a:rPr>
              <a:t>中的數據替換 </a:t>
            </a:r>
            <a:r>
              <a:rPr kumimoji="0" lang="en-US" altLang="zh-TW" sz="1200" b="0" i="1" u="none" strike="noStrike" kern="1200" cap="none" spc="0" normalizeH="0" baseline="0" noProof="0" dirty="0">
                <a:ln>
                  <a:noFill/>
                </a:ln>
                <a:solidFill>
                  <a:prstClr val="black"/>
                </a:solidFill>
                <a:effectLst/>
                <a:uLnTx/>
                <a:uFillTx/>
                <a:latin typeface="Arial Narrow" panose="020B0606020202030204" pitchFamily="34" charset="0"/>
                <a:ea typeface="新細明體" panose="02020500000000000000" pitchFamily="18" charset="-120"/>
                <a:cs typeface="+mn-cs"/>
              </a:rPr>
              <a:t>X </a:t>
            </a:r>
            <a:r>
              <a:rPr kumimoji="0" lang="zh-TW" altLang="en-US" sz="1200" b="0" i="1" u="none" strike="noStrike" kern="1200" cap="none" spc="0" normalizeH="0" baseline="0" noProof="0" dirty="0">
                <a:ln>
                  <a:noFill/>
                </a:ln>
                <a:solidFill>
                  <a:prstClr val="black"/>
                </a:solidFill>
                <a:effectLst/>
                <a:uLnTx/>
                <a:uFillTx/>
                <a:latin typeface="Arial Narrow" panose="020B0606020202030204" pitchFamily="34" charset="0"/>
                <a:ea typeface="新細明體" panose="02020500000000000000" pitchFamily="18" charset="-120"/>
                <a:cs typeface="+mn-cs"/>
              </a:rPr>
              <a:t>的部份或予以刪除。取消隱藏投影片（在“投影片放映”</a:t>
            </a:r>
            <a:r>
              <a:rPr kumimoji="0" lang="en-US" altLang="zh-TW" sz="1200" b="0" i="1" u="none" strike="noStrike" kern="1200" cap="none" spc="0" normalizeH="0" baseline="0" noProof="0" dirty="0">
                <a:ln>
                  <a:noFill/>
                </a:ln>
                <a:solidFill>
                  <a:prstClr val="black"/>
                </a:solidFill>
                <a:effectLst/>
                <a:uLnTx/>
                <a:uFillTx/>
                <a:latin typeface="Arial Narrow" panose="020B0606020202030204" pitchFamily="34" charset="0"/>
                <a:ea typeface="新細明體" panose="02020500000000000000" pitchFamily="18" charset="-120"/>
                <a:cs typeface="+mn-cs"/>
              </a:rPr>
              <a:t> (Slide Show )</a:t>
            </a:r>
            <a:r>
              <a:rPr kumimoji="0" lang="zh-TW" altLang="en-US" sz="1200" b="0" i="1" u="none" strike="noStrike" kern="1200" cap="none" spc="0" normalizeH="0" baseline="0" noProof="0" dirty="0">
                <a:ln>
                  <a:noFill/>
                </a:ln>
                <a:solidFill>
                  <a:prstClr val="black"/>
                </a:solidFill>
                <a:effectLst/>
                <a:uLnTx/>
                <a:uFillTx/>
                <a:latin typeface="Arial Narrow" panose="020B0606020202030204" pitchFamily="34" charset="0"/>
                <a:ea typeface="新細明體" panose="02020500000000000000" pitchFamily="18" charset="-120"/>
                <a:cs typeface="+mn-cs"/>
              </a:rPr>
              <a:t>選單中，選擇“隱藏投影片”</a:t>
            </a:r>
            <a:r>
              <a:rPr kumimoji="0" lang="en-US" altLang="zh-TW" sz="1200" b="0" i="1" u="none" strike="noStrike" kern="1200" cap="none" spc="0" normalizeH="0" baseline="0" noProof="0" dirty="0">
                <a:ln>
                  <a:noFill/>
                </a:ln>
                <a:solidFill>
                  <a:prstClr val="black"/>
                </a:solidFill>
                <a:effectLst/>
                <a:uLnTx/>
                <a:uFillTx/>
                <a:latin typeface="Arial Narrow" panose="020B0606020202030204" pitchFamily="34" charset="0"/>
                <a:ea typeface="新細明體" panose="02020500000000000000" pitchFamily="18" charset="-120"/>
                <a:cs typeface="+mn-cs"/>
              </a:rPr>
              <a:t> (Hide Slide</a:t>
            </a:r>
            <a:r>
              <a:rPr kumimoji="0" lang="zh-TW" altLang="en-US" sz="1200" b="0" i="1" u="none" strike="noStrike" kern="1200" cap="none" spc="0" normalizeH="0" baseline="0" noProof="0" dirty="0">
                <a:ln>
                  <a:noFill/>
                </a:ln>
                <a:solidFill>
                  <a:prstClr val="black"/>
                </a:solidFill>
                <a:effectLst/>
                <a:uLnTx/>
                <a:uFillTx/>
                <a:latin typeface="Arial Narrow" panose="020B0606020202030204" pitchFamily="34" charset="0"/>
                <a:ea typeface="新細明體" panose="02020500000000000000" pitchFamily="18" charset="-120"/>
                <a:cs typeface="+mn-cs"/>
              </a:rPr>
              <a:t>），使其在報告過程中能夠看見。請把全球的趨勢與您的區域發生的事情加以比較。</a:t>
            </a:r>
            <a:endParaRPr kumimoji="0" lang="en-US" altLang="zh-TW" sz="1200" b="0" i="1" u="none" strike="noStrike" kern="1200" cap="none" spc="0" normalizeH="0" baseline="0" noProof="0" dirty="0">
              <a:ln>
                <a:noFill/>
              </a:ln>
              <a:solidFill>
                <a:prstClr val="black"/>
              </a:solidFill>
              <a:effectLst/>
              <a:uLnTx/>
              <a:uFillTx/>
              <a:latin typeface="Arial Narrow" panose="020B0606020202030204" pitchFamily="34" charset="0"/>
              <a:ea typeface="新細明體" panose="02020500000000000000" pitchFamily="18"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TW"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200" b="1" i="0" u="none" strike="noStrike" kern="1200" cap="none" spc="0" normalizeH="0" baseline="0" noProof="0" dirty="0">
                <a:ln>
                  <a:noFill/>
                </a:ln>
                <a:solidFill>
                  <a:prstClr val="black"/>
                </a:solidFill>
                <a:effectLst/>
                <a:uLnTx/>
                <a:uFillTx/>
                <a:latin typeface="Arial Narrow" panose="020B0606020202030204" pitchFamily="34" charset="0"/>
                <a:ea typeface="新細明體" panose="02020500000000000000" pitchFamily="18" charset="-120"/>
                <a:cs typeface="+mn-cs"/>
              </a:rPr>
              <a:t>演講者：</a:t>
            </a:r>
            <a:r>
              <a:rPr kumimoji="0" lang="zh-TW" altLang="en-US" sz="1200" b="0" i="0" u="none" strike="noStrike" kern="1200" cap="none" spc="0" normalizeH="0" baseline="0" noProof="0" dirty="0">
                <a:ln>
                  <a:noFill/>
                </a:ln>
                <a:solidFill>
                  <a:prstClr val="black"/>
                </a:solidFill>
                <a:effectLst/>
                <a:uLnTx/>
                <a:uFillTx/>
                <a:latin typeface="Arial Narrow" panose="020B0606020202030204" pitchFamily="34" charset="0"/>
                <a:ea typeface="新細明體" panose="02020500000000000000" pitchFamily="18" charset="-120"/>
                <a:cs typeface="+mn-cs"/>
              </a:rPr>
              <a:t>當扶輪的社員人數眾多時，我們的扶輪社就更有活力、扶輪更受人注意、我們的社員就有更多資源來幫助社區蓬勃發展。為了達成我們想做的一切，我們需要社、地區及地帶的領導人致力使扶輪及扶青社成長。這就是為什麼增加我們的社員是我們組織內部的首要優先事項。</a:t>
            </a:r>
            <a:endParaRPr kumimoji="0" lang="en-US" altLang="zh-TW"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200" b="0" i="0" u="none" strike="noStrike" kern="1200" cap="none" spc="0" normalizeH="0" baseline="0" noProof="0" dirty="0">
                <a:ln>
                  <a:noFill/>
                </a:ln>
                <a:solidFill>
                  <a:prstClr val="black"/>
                </a:solidFill>
                <a:effectLst/>
                <a:uLnTx/>
                <a:uFillTx/>
                <a:latin typeface="Arial Narrow" panose="020B0606020202030204" pitchFamily="34" charset="0"/>
                <a:ea typeface="新細明體" panose="02020500000000000000" pitchFamily="18" charset="-120"/>
                <a:cs typeface="+mn-cs"/>
              </a:rPr>
              <a:t>今天，我將向您介紹至</a:t>
            </a:r>
            <a:r>
              <a:rPr kumimoji="0" lang="en-US" altLang="zh-TW" sz="1200" b="0" i="0" u="none" strike="noStrike" kern="1200" cap="none" spc="0" normalizeH="0" baseline="0" noProof="0" dirty="0">
                <a:ln>
                  <a:noFill/>
                </a:ln>
                <a:solidFill>
                  <a:prstClr val="black"/>
                </a:solidFill>
                <a:effectLst/>
                <a:uLnTx/>
                <a:uFillTx/>
                <a:latin typeface="Arial Narrow" panose="020B0606020202030204" pitchFamily="34" charset="0"/>
                <a:ea typeface="新細明體" panose="02020500000000000000" pitchFamily="18" charset="-120"/>
                <a:cs typeface="+mn-cs"/>
              </a:rPr>
              <a:t>2022</a:t>
            </a:r>
            <a:r>
              <a:rPr kumimoji="0" lang="zh-TW" altLang="en-US" sz="1200" b="0" i="0" u="none" strike="noStrike" kern="1200" cap="none" spc="0" normalizeH="0" baseline="0" noProof="0" dirty="0">
                <a:ln>
                  <a:noFill/>
                </a:ln>
                <a:solidFill>
                  <a:prstClr val="black"/>
                </a:solidFill>
                <a:effectLst/>
                <a:uLnTx/>
                <a:uFillTx/>
                <a:latin typeface="Arial Narrow" panose="020B0606020202030204" pitchFamily="34" charset="0"/>
                <a:ea typeface="新細明體" panose="02020500000000000000" pitchFamily="18" charset="-120"/>
                <a:cs typeface="+mn-cs"/>
              </a:rPr>
              <a:t>年</a:t>
            </a:r>
            <a:r>
              <a:rPr kumimoji="0" lang="en-US" altLang="zh-TW" sz="1200" b="0" i="0" u="none" strike="noStrike" kern="1200" cap="none" spc="0" normalizeH="0" baseline="0" noProof="0" dirty="0">
                <a:ln>
                  <a:noFill/>
                </a:ln>
                <a:solidFill>
                  <a:prstClr val="black"/>
                </a:solidFill>
                <a:effectLst/>
                <a:uLnTx/>
                <a:uFillTx/>
                <a:latin typeface="Arial Narrow" panose="020B0606020202030204" pitchFamily="34" charset="0"/>
                <a:ea typeface="新細明體" panose="02020500000000000000" pitchFamily="18" charset="-120"/>
                <a:cs typeface="+mn-cs"/>
              </a:rPr>
              <a:t>1</a:t>
            </a:r>
            <a:r>
              <a:rPr kumimoji="0" lang="zh-TW" altLang="en-US" sz="1200" b="0" i="0" u="none" strike="noStrike" kern="1200" cap="none" spc="0" normalizeH="0" baseline="0" noProof="0" dirty="0">
                <a:ln>
                  <a:noFill/>
                </a:ln>
                <a:solidFill>
                  <a:prstClr val="black"/>
                </a:solidFill>
                <a:effectLst/>
                <a:uLnTx/>
                <a:uFillTx/>
                <a:latin typeface="Arial Narrow" panose="020B0606020202030204" pitchFamily="34" charset="0"/>
                <a:ea typeface="新細明體" panose="02020500000000000000" pitchFamily="18" charset="-120"/>
                <a:cs typeface="+mn-cs"/>
              </a:rPr>
              <a:t>月止我們社員的現狀，並為您提供達成我們行動計劃</a:t>
            </a:r>
            <a:r>
              <a:rPr kumimoji="0" lang="en-US" altLang="zh-TW" sz="1200" b="0" i="0" u="none" strike="noStrike" kern="1200" cap="none" spc="0" normalizeH="0" baseline="0" noProof="0" dirty="0">
                <a:ln>
                  <a:noFill/>
                </a:ln>
                <a:solidFill>
                  <a:prstClr val="black"/>
                </a:solidFill>
                <a:effectLst/>
                <a:uLnTx/>
                <a:uFillTx/>
                <a:latin typeface="Arial Narrow" panose="020B0606020202030204" pitchFamily="34" charset="0"/>
                <a:ea typeface="新細明體" panose="02020500000000000000" pitchFamily="18" charset="-120"/>
                <a:cs typeface="+mn-cs"/>
              </a:rPr>
              <a:t>(Action Plan)</a:t>
            </a:r>
            <a:r>
              <a:rPr kumimoji="0" lang="zh-TW" altLang="en-US" sz="1200" b="0" i="0" u="none" strike="noStrike" kern="1200" cap="none" spc="0" normalizeH="0" baseline="0" noProof="0" dirty="0">
                <a:ln>
                  <a:noFill/>
                </a:ln>
                <a:solidFill>
                  <a:prstClr val="black"/>
                </a:solidFill>
                <a:effectLst/>
                <a:uLnTx/>
                <a:uFillTx/>
                <a:latin typeface="Arial Narrow" panose="020B0606020202030204" pitchFamily="34" charset="0"/>
                <a:ea typeface="新細明體" panose="02020500000000000000" pitchFamily="18" charset="-120"/>
                <a:cs typeface="+mn-cs"/>
              </a:rPr>
              <a:t>目標的想法，這些目標包括增加我們的影響力、擴大我們的觸及、提升參與者的參與以及增進我們的適應能力。</a:t>
            </a:r>
            <a:endParaRPr lang="en-US" sz="1200" kern="1200" dirty="0">
              <a:solidFill>
                <a:schemeClr val="tx1"/>
              </a:solidFill>
              <a:effectLst/>
              <a:latin typeface="Arial Narrow" panose="020B0606020202030204" pitchFamily="34" charset="0"/>
            </a:endParaRPr>
          </a:p>
        </p:txBody>
      </p:sp>
      <p:sp>
        <p:nvSpPr>
          <p:cNvPr id="4" name="Slide Number Placeholder 3"/>
          <p:cNvSpPr>
            <a:spLocks noGrp="1"/>
          </p:cNvSpPr>
          <p:nvPr>
            <p:ph type="sldNum" sz="quarter" idx="5"/>
          </p:nvPr>
        </p:nvSpPr>
        <p:spPr/>
        <p:txBody>
          <a:bodyPr/>
          <a:lstStyle/>
          <a:p>
            <a:fld id="{DB827055-821E-4F6B-AAA9-2685E1493D9C}" type="slidenum">
              <a:rPr lang="en-US" smtClean="0"/>
              <a:t>1</a:t>
            </a:fld>
            <a:endParaRPr lang="en-US" dirty="0"/>
          </a:p>
        </p:txBody>
      </p:sp>
    </p:spTree>
    <p:extLst>
      <p:ext uri="{BB962C8B-B14F-4D97-AF65-F5344CB8AC3E}">
        <p14:creationId xmlns:p14="http://schemas.microsoft.com/office/powerpoint/2010/main" val="28097367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sz="1200" kern="1200" dirty="0">
                <a:solidFill>
                  <a:schemeClr val="tx1"/>
                </a:solidFill>
                <a:effectLst/>
                <a:latin typeface="Arial Narrow" panose="020B0606020202030204" pitchFamily="34" charset="0"/>
              </a:rPr>
              <a:t>長期以來，多元一直是扶輪社的核心價值之一，它指導我們與他人及與社區的互動。但我們知道，我們需要學習更多、做得更多，以確保我們的組織文化體現多元、平等與包容。這就是為什麼我們最近加強了對</a:t>
            </a:r>
            <a:r>
              <a:rPr lang="en-US" altLang="zh-TW" sz="1200" kern="1200" dirty="0">
                <a:solidFill>
                  <a:schemeClr val="tx1"/>
                </a:solidFill>
                <a:effectLst/>
                <a:latin typeface="Arial Narrow" panose="020B0606020202030204" pitchFamily="34" charset="0"/>
              </a:rPr>
              <a:t>DEI</a:t>
            </a:r>
            <a:r>
              <a:rPr lang="zh-TW" altLang="en-US" sz="1200" kern="1200" dirty="0">
                <a:solidFill>
                  <a:schemeClr val="tx1"/>
                </a:solidFill>
                <a:effectLst/>
                <a:latin typeface="Arial Narrow" panose="020B0606020202030204" pitchFamily="34" charset="0"/>
              </a:rPr>
              <a:t>的承諾並創設了</a:t>
            </a:r>
            <a:r>
              <a:rPr lang="en-US" altLang="zh-TW" sz="1200" kern="1200" dirty="0">
                <a:solidFill>
                  <a:schemeClr val="tx1"/>
                </a:solidFill>
                <a:effectLst/>
                <a:latin typeface="Arial Narrow" panose="020B0606020202030204" pitchFamily="34" charset="0"/>
              </a:rPr>
              <a:t>DEI</a:t>
            </a:r>
            <a:r>
              <a:rPr lang="zh-TW" altLang="en-US" sz="1200" kern="1200" dirty="0">
                <a:solidFill>
                  <a:schemeClr val="tx1"/>
                </a:solidFill>
                <a:effectLst/>
                <a:latin typeface="Arial Narrow" panose="020B0606020202030204" pitchFamily="34" charset="0"/>
              </a:rPr>
              <a:t>行為準則。</a:t>
            </a:r>
            <a:endParaRPr lang="en-US" sz="1200" kern="1200" dirty="0">
              <a:solidFill>
                <a:schemeClr val="tx1"/>
              </a:solidFill>
              <a:effectLst/>
              <a:latin typeface="Arial Narrow" panose="020B0606020202030204" pitchFamily="34" charset="0"/>
            </a:endParaRPr>
          </a:p>
          <a:p>
            <a:r>
              <a:rPr lang="en-US" sz="1200" kern="1200" dirty="0">
                <a:solidFill>
                  <a:schemeClr val="tx1"/>
                </a:solidFill>
                <a:effectLst/>
                <a:latin typeface="Arial Narrow" panose="020B0606020202030204" pitchFamily="34" charset="0"/>
              </a:rPr>
              <a:t> </a:t>
            </a:r>
          </a:p>
          <a:p>
            <a:r>
              <a:rPr lang="zh-TW" altLang="en-US" sz="1200" kern="1200" dirty="0">
                <a:solidFill>
                  <a:schemeClr val="tx1"/>
                </a:solidFill>
                <a:effectLst/>
                <a:latin typeface="Arial Narrow" panose="020B0606020202030204" pitchFamily="34" charset="0"/>
              </a:rPr>
              <a:t>我們希望扶輪社員和扶青社員以身作則，在與彼此、扶輪計劃參與者、前受獎人、服務專案夥伴和社區成員互動時，體現此一行為準則。 此行為準則是我們擁有的眾多工具之一，有助於為社促成一個合作、積極與健康的環境。</a:t>
            </a:r>
            <a:endParaRPr lang="en-US" altLang="zh-TW" sz="1200" kern="1200" dirty="0">
              <a:solidFill>
                <a:schemeClr val="tx1"/>
              </a:solidFill>
              <a:effectLst/>
              <a:latin typeface="Arial Narrow" panose="020B0606020202030204" pitchFamily="34" charset="0"/>
            </a:endParaRPr>
          </a:p>
          <a:p>
            <a:endParaRPr lang="en-US" altLang="zh-TW" sz="1200" kern="1200" dirty="0">
              <a:solidFill>
                <a:schemeClr val="tx1"/>
              </a:solidFill>
              <a:effectLst/>
              <a:latin typeface="Arial Narrow" panose="020B0606020202030204" pitchFamily="34" charset="0"/>
            </a:endParaRPr>
          </a:p>
          <a:p>
            <a:r>
              <a:rPr lang="zh-TW" altLang="en-US" sz="1200" kern="1200" dirty="0">
                <a:solidFill>
                  <a:schemeClr val="tx1"/>
                </a:solidFill>
                <a:effectLst/>
                <a:latin typeface="Arial Narrow" panose="020B0606020202030204" pitchFamily="34" charset="0"/>
              </a:rPr>
              <a:t>隨著我們繼續專注於這項工作，請確保我們都同樣理解並且善用這些詞語：</a:t>
            </a:r>
          </a:p>
          <a:p>
            <a:endParaRPr lang="zh-TW" altLang="en-US" sz="1200" kern="1200" dirty="0">
              <a:solidFill>
                <a:schemeClr val="tx1"/>
              </a:solidFill>
              <a:effectLst/>
              <a:latin typeface="Arial Narrow" panose="020B0606020202030204" pitchFamily="34" charset="0"/>
            </a:endParaRPr>
          </a:p>
          <a:p>
            <a:pPr marL="171450" indent="-171450">
              <a:buFont typeface="Arial" panose="020B0604020202020204" pitchFamily="34" charset="0"/>
              <a:buChar char="•"/>
            </a:pPr>
            <a:r>
              <a:rPr lang="zh-TW" altLang="en-US" sz="1200" b="1" kern="1200" dirty="0">
                <a:solidFill>
                  <a:schemeClr val="tx1"/>
                </a:solidFill>
                <a:effectLst/>
                <a:latin typeface="Arial Narrow" panose="020B0606020202030204" pitchFamily="34" charset="0"/>
              </a:rPr>
              <a:t>多元</a:t>
            </a:r>
            <a:r>
              <a:rPr lang="zh-TW" altLang="en-US" sz="1200" kern="1200" dirty="0">
                <a:solidFill>
                  <a:schemeClr val="tx1"/>
                </a:solidFill>
                <a:effectLst/>
                <a:latin typeface="Arial Narrow" panose="020B0606020202030204" pitchFamily="34" charset="0"/>
              </a:rPr>
              <a:t>意味著扶輪歡迎各種背景、文化、經歷及身份的人。</a:t>
            </a:r>
          </a:p>
          <a:p>
            <a:pPr marL="171450" indent="-171450">
              <a:buFont typeface="Arial" panose="020B0604020202020204" pitchFamily="34" charset="0"/>
              <a:buChar char="•"/>
            </a:pPr>
            <a:r>
              <a:rPr lang="zh-TW" altLang="en-US" sz="1200" b="1" kern="1200" dirty="0">
                <a:solidFill>
                  <a:schemeClr val="tx1"/>
                </a:solidFill>
                <a:effectLst/>
                <a:latin typeface="Arial Narrow" panose="020B0606020202030204" pitchFamily="34" charset="0"/>
              </a:rPr>
              <a:t>平等</a:t>
            </a:r>
            <a:r>
              <a:rPr lang="zh-TW" altLang="en-US" sz="1200" kern="1200" dirty="0">
                <a:solidFill>
                  <a:schemeClr val="tx1"/>
                </a:solidFill>
                <a:effectLst/>
                <a:latin typeface="Arial Narrow" panose="020B0606020202030204" pitchFamily="34" charset="0"/>
              </a:rPr>
              <a:t>意味著使每個人都得到他們茁壯成長所需的資源、機會、人脈網絡及支持。鑒於某些群體歷來在參與、社員資格及領導方面遇到障礙，我們承諾在扶輪的各個方面促進平等，包括我們在社區的夥伴關係方面。</a:t>
            </a:r>
          </a:p>
          <a:p>
            <a:pPr marL="171450" indent="-171450">
              <a:buFont typeface="Arial" panose="020B0604020202020204" pitchFamily="34" charset="0"/>
              <a:buChar char="•"/>
            </a:pPr>
            <a:r>
              <a:rPr lang="zh-TW" altLang="en-US" sz="1200" b="1" kern="1200" dirty="0">
                <a:solidFill>
                  <a:schemeClr val="tx1"/>
                </a:solidFill>
                <a:effectLst/>
                <a:latin typeface="Arial Narrow" panose="020B0606020202030204" pitchFamily="34" charset="0"/>
              </a:rPr>
              <a:t>包容</a:t>
            </a:r>
            <a:r>
              <a:rPr lang="zh-TW" altLang="en-US" sz="1200" kern="1200" dirty="0">
                <a:solidFill>
                  <a:schemeClr val="tx1"/>
                </a:solidFill>
                <a:effectLst/>
                <a:latin typeface="Arial Narrow" panose="020B0606020202030204" pitchFamily="34" charset="0"/>
              </a:rPr>
              <a:t>意味著我們努力創造一種文化，讓每個人都知道自己受到重視及有歸屬感。因為我們相信，所有的人都具有使他們獨一無二的品質。</a:t>
            </a:r>
          </a:p>
          <a:p>
            <a:endParaRPr lang="en-US" sz="1200" kern="1200" dirty="0">
              <a:solidFill>
                <a:schemeClr val="tx1"/>
              </a:solidFill>
              <a:effectLst/>
              <a:latin typeface="Arial Narrow" panose="020B0606020202030204" pitchFamily="34" charset="0"/>
            </a:endParaRPr>
          </a:p>
          <a:p>
            <a:r>
              <a:rPr lang="zh-TW" altLang="en-US" sz="1200" kern="1200" dirty="0">
                <a:solidFill>
                  <a:schemeClr val="tx1"/>
                </a:solidFill>
                <a:effectLst/>
                <a:latin typeface="Arial Narrow" panose="020B0606020202030204" pitchFamily="34" charset="0"/>
              </a:rPr>
              <a:t>正如國際扶輪社長珍妮佛</a:t>
            </a:r>
            <a:r>
              <a:rPr lang="en-US" altLang="zh-TW" sz="1200" kern="1200" dirty="0">
                <a:solidFill>
                  <a:schemeClr val="tx1"/>
                </a:solidFill>
                <a:effectLst/>
                <a:latin typeface="Arial Narrow" panose="020B0606020202030204" pitchFamily="34" charset="0"/>
              </a:rPr>
              <a:t>·</a:t>
            </a:r>
            <a:r>
              <a:rPr lang="zh-TW" altLang="en-US" sz="1200" kern="1200" dirty="0">
                <a:solidFill>
                  <a:schemeClr val="tx1"/>
                </a:solidFill>
                <a:effectLst/>
                <a:latin typeface="Arial Narrow" panose="020B0606020202030204" pitchFamily="34" charset="0"/>
              </a:rPr>
              <a:t>瓊斯</a:t>
            </a:r>
            <a:r>
              <a:rPr lang="en-US" altLang="zh-TW" sz="1200" kern="1200" dirty="0">
                <a:solidFill>
                  <a:schemeClr val="tx1"/>
                </a:solidFill>
                <a:effectLst/>
                <a:latin typeface="Arial Narrow" panose="020B0606020202030204" pitchFamily="34" charset="0"/>
              </a:rPr>
              <a:t>Jennifer Jones</a:t>
            </a:r>
            <a:r>
              <a:rPr lang="zh-TW" altLang="en-US" sz="1200" kern="1200" dirty="0">
                <a:solidFill>
                  <a:schemeClr val="tx1"/>
                </a:solidFill>
                <a:effectLst/>
                <a:latin typeface="Arial Narrow" panose="020B0606020202030204" pitchFamily="34" charset="0"/>
              </a:rPr>
              <a:t>提醒我們的那樣，「當我們努力將多元、平等與包容融入扶輪時，消除障礙是包容的關鍵。而包容正是社員成長的關鍵。」</a:t>
            </a:r>
            <a:endParaRPr lang="en-US" dirty="0">
              <a:latin typeface="Arial Narrow" panose="020B0606020202030204" pitchFamily="34" charset="0"/>
            </a:endParaRPr>
          </a:p>
        </p:txBody>
      </p:sp>
      <p:sp>
        <p:nvSpPr>
          <p:cNvPr id="4" name="Slide Number Placeholder 3"/>
          <p:cNvSpPr>
            <a:spLocks noGrp="1"/>
          </p:cNvSpPr>
          <p:nvPr>
            <p:ph type="sldNum" sz="quarter" idx="10"/>
          </p:nvPr>
        </p:nvSpPr>
        <p:spPr/>
        <p:txBody>
          <a:bodyPr/>
          <a:lstStyle/>
          <a:p>
            <a:fld id="{DB827055-821E-4F6B-AAA9-2685E1493D9C}" type="slidenum">
              <a:rPr lang="en-US" smtClean="0"/>
              <a:t>10</a:t>
            </a:fld>
            <a:endParaRPr lang="en-US" dirty="0"/>
          </a:p>
        </p:txBody>
      </p:sp>
    </p:spTree>
    <p:extLst>
      <p:ext uri="{BB962C8B-B14F-4D97-AF65-F5344CB8AC3E}">
        <p14:creationId xmlns:p14="http://schemas.microsoft.com/office/powerpoint/2010/main" val="42913568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zh-TW" altLang="en-US" sz="1200" kern="1200" dirty="0">
                <a:solidFill>
                  <a:schemeClr val="tx1"/>
                </a:solidFill>
                <a:effectLst/>
                <a:latin typeface="Arial Narrow" panose="020B0606020202030204" pitchFamily="34" charset="0"/>
              </a:rPr>
              <a:t>在扶輪裡的每個人都應該有機會表達他們想要從自己的社員資格中得到什麼，因此首先從檢查自己社的包容性開始。請記住，某人加入的目的可能不是他們多年後所需要的。</a:t>
            </a:r>
            <a:endParaRPr lang="en-US" sz="1200" kern="1200" dirty="0">
              <a:solidFill>
                <a:schemeClr val="tx1"/>
              </a:solidFill>
              <a:effectLst/>
              <a:latin typeface="Arial Narrow" panose="020B0606020202030204" pitchFamily="34" charset="0"/>
            </a:endParaRPr>
          </a:p>
          <a:p>
            <a:pPr fontAlgn="base"/>
            <a:endParaRPr lang="en-US" sz="1200" kern="1200" dirty="0">
              <a:solidFill>
                <a:schemeClr val="tx1"/>
              </a:solidFill>
              <a:effectLst/>
              <a:latin typeface="Arial Narrow" panose="020B0606020202030204" pitchFamily="34" charset="0"/>
            </a:endParaRPr>
          </a:p>
          <a:p>
            <a:pPr fontAlgn="base"/>
            <a:r>
              <a:rPr lang="zh-TW" altLang="en-US" sz="1200" kern="1200" dirty="0">
                <a:solidFill>
                  <a:schemeClr val="tx1"/>
                </a:solidFill>
                <a:effectLst/>
                <a:latin typeface="Arial Narrow" panose="020B0606020202030204" pitchFamily="34" charset="0"/>
              </a:rPr>
              <a:t>在</a:t>
            </a:r>
            <a:r>
              <a:rPr lang="en-US" sz="1200" kern="1200" dirty="0">
                <a:solidFill>
                  <a:schemeClr val="tx1"/>
                </a:solidFill>
                <a:effectLst/>
                <a:latin typeface="Arial Narrow" panose="020B0606020202030204" pitchFamily="34" charset="0"/>
              </a:rPr>
              <a:t>rotate.org/membership，</a:t>
            </a:r>
            <a:r>
              <a:rPr lang="zh-TW" altLang="en-US" sz="1200" kern="1200" dirty="0">
                <a:solidFill>
                  <a:schemeClr val="tx1"/>
                </a:solidFill>
                <a:effectLst/>
                <a:latin typeface="Arial Narrow" panose="020B0606020202030204" pitchFamily="34" charset="0"/>
              </a:rPr>
              <a:t>我們有大量資源可以幫助您滿足社員的需求。以下有一些例子：</a:t>
            </a:r>
            <a:endParaRPr lang="en-US" altLang="zh-TW" sz="1200" kern="1200" dirty="0">
              <a:solidFill>
                <a:schemeClr val="tx1"/>
              </a:solidFill>
              <a:effectLst/>
              <a:latin typeface="Arial Narrow" panose="020B0606020202030204" pitchFamily="34" charset="0"/>
            </a:endParaRPr>
          </a:p>
          <a:p>
            <a:pPr fontAlgn="base"/>
            <a:endParaRPr lang="en-US" sz="1200" kern="1200" dirty="0">
              <a:solidFill>
                <a:schemeClr val="tx1"/>
              </a:solidFill>
              <a:effectLst/>
              <a:latin typeface="Arial Narrow" panose="020B0606020202030204" pitchFamily="34" charset="0"/>
            </a:endParaRPr>
          </a:p>
          <a:p>
            <a:pPr marL="171450" lvl="0" indent="-171450" fontAlgn="base">
              <a:buFont typeface="Arial" panose="020B0604020202020204" pitchFamily="34" charset="0"/>
              <a:buChar char="•"/>
            </a:pPr>
            <a:r>
              <a:rPr lang="zh-TW" altLang="en-US" sz="1200" kern="1200" dirty="0">
                <a:solidFill>
                  <a:schemeClr val="tx1"/>
                </a:solidFill>
                <a:effectLst/>
                <a:latin typeface="Arial Narrow" panose="020B0606020202030204" pitchFamily="34" charset="0"/>
              </a:rPr>
              <a:t>現在有兩個新的線上課程，可供您的社創造一個溫馨的的環境並使您的社多元化。</a:t>
            </a:r>
            <a:endParaRPr lang="en-US" sz="1200" kern="1200" dirty="0">
              <a:solidFill>
                <a:schemeClr val="tx1"/>
              </a:solidFill>
              <a:effectLst/>
              <a:latin typeface="Arial Narrow" panose="020B0606020202030204" pitchFamily="34" charset="0"/>
            </a:endParaRPr>
          </a:p>
          <a:p>
            <a:pPr marL="171450" lvl="0" indent="-171450" fontAlgn="base">
              <a:buFont typeface="Arial" panose="020B0604020202020204" pitchFamily="34" charset="0"/>
              <a:buChar char="•"/>
            </a:pPr>
            <a:r>
              <a:rPr lang="zh-TW" altLang="en-US" sz="1200" kern="1200" dirty="0">
                <a:solidFill>
                  <a:schemeClr val="tx1"/>
                </a:solidFill>
                <a:effectLst/>
                <a:latin typeface="Arial Narrow" panose="020B0606020202030204" pitchFamily="34" charset="0"/>
              </a:rPr>
              <a:t>扶輪社健康檢查</a:t>
            </a:r>
            <a:r>
              <a:rPr lang="en-US" altLang="zh-TW" sz="1200" kern="1200" dirty="0">
                <a:solidFill>
                  <a:schemeClr val="tx1"/>
                </a:solidFill>
                <a:effectLst/>
                <a:latin typeface="Arial Narrow" panose="020B0606020202030204" pitchFamily="34" charset="0"/>
              </a:rPr>
              <a:t>(</a:t>
            </a:r>
            <a:r>
              <a:rPr lang="en-US" sz="1200" kern="1200" dirty="0">
                <a:solidFill>
                  <a:schemeClr val="tx1"/>
                </a:solidFill>
                <a:effectLst/>
                <a:latin typeface="Arial Narrow" panose="020B0606020202030204" pitchFamily="34" charset="0"/>
              </a:rPr>
              <a:t>Rotary Club Health Check)</a:t>
            </a:r>
            <a:r>
              <a:rPr lang="zh-TW" altLang="en-US" sz="1200" kern="1200" dirty="0">
                <a:solidFill>
                  <a:schemeClr val="tx1"/>
                </a:solidFill>
                <a:effectLst/>
                <a:latin typeface="Arial Narrow" panose="020B0606020202030204" pitchFamily="34" charset="0"/>
              </a:rPr>
              <a:t>及社的規劃助理</a:t>
            </a:r>
            <a:r>
              <a:rPr lang="en-US" altLang="zh-TW" sz="1200" kern="1200" dirty="0">
                <a:solidFill>
                  <a:schemeClr val="tx1"/>
                </a:solidFill>
                <a:effectLst/>
                <a:latin typeface="Arial Narrow" panose="020B0606020202030204" pitchFamily="34" charset="0"/>
              </a:rPr>
              <a:t>(</a:t>
            </a:r>
            <a:r>
              <a:rPr lang="en-US" sz="1200" kern="1200" dirty="0">
                <a:solidFill>
                  <a:schemeClr val="tx1"/>
                </a:solidFill>
                <a:effectLst/>
                <a:latin typeface="Arial Narrow" panose="020B0606020202030204" pitchFamily="34" charset="0"/>
              </a:rPr>
              <a:t>Club Planning Assistant)</a:t>
            </a:r>
            <a:r>
              <a:rPr lang="zh-TW" altLang="en-US" sz="1200" kern="1200" dirty="0">
                <a:solidFill>
                  <a:schemeClr val="tx1"/>
                </a:solidFill>
                <a:effectLst/>
                <a:latin typeface="Arial Narrow" panose="020B0606020202030204" pitchFamily="34" charset="0"/>
              </a:rPr>
              <a:t>幫助社的領導人審思自己社裡的文化，並提供改善社的整體體驗、服務專案、社交活動、業務運營及公共形象的建議。</a:t>
            </a:r>
          </a:p>
          <a:p>
            <a:pPr marL="171450" lvl="0" indent="-171450" fontAlgn="base">
              <a:buFont typeface="Arial" panose="020B0604020202020204" pitchFamily="34" charset="0"/>
              <a:buChar char="•"/>
            </a:pPr>
            <a:r>
              <a:rPr lang="zh-TW" altLang="en-US" sz="1200" kern="1200" dirty="0">
                <a:solidFill>
                  <a:schemeClr val="tx1"/>
                </a:solidFill>
                <a:effectLst/>
                <a:latin typeface="Arial Narrow" panose="020B0606020202030204" pitchFamily="34" charset="0"/>
              </a:rPr>
              <a:t>社員滿意度調查</a:t>
            </a:r>
            <a:r>
              <a:rPr lang="en-US" altLang="zh-TW" sz="1200" kern="1200" dirty="0">
                <a:solidFill>
                  <a:schemeClr val="tx1"/>
                </a:solidFill>
                <a:effectLst/>
                <a:latin typeface="Arial Narrow" panose="020B0606020202030204" pitchFamily="34" charset="0"/>
              </a:rPr>
              <a:t>(</a:t>
            </a:r>
            <a:r>
              <a:rPr lang="en-US" sz="1200" kern="1200" dirty="0">
                <a:solidFill>
                  <a:schemeClr val="tx1"/>
                </a:solidFill>
                <a:effectLst/>
                <a:latin typeface="Arial Narrow" panose="020B0606020202030204" pitchFamily="34" charset="0"/>
              </a:rPr>
              <a:t>Membership Satisfaction Survey)</a:t>
            </a:r>
            <a:r>
              <a:rPr lang="zh-TW" altLang="en-US" sz="1200" kern="1200" dirty="0">
                <a:solidFill>
                  <a:schemeClr val="tx1"/>
                </a:solidFill>
                <a:effectLst/>
                <a:latin typeface="Arial Narrow" panose="020B0606020202030204" pitchFamily="34" charset="0"/>
              </a:rPr>
              <a:t>可以提供給社員，以確定他們他們在社裡的體驗有何喜歡及不喜歡之處。</a:t>
            </a:r>
          </a:p>
        </p:txBody>
      </p:sp>
      <p:sp>
        <p:nvSpPr>
          <p:cNvPr id="4" name="Slide Number Placeholder 3"/>
          <p:cNvSpPr>
            <a:spLocks noGrp="1"/>
          </p:cNvSpPr>
          <p:nvPr>
            <p:ph type="sldNum" sz="quarter" idx="10"/>
          </p:nvPr>
        </p:nvSpPr>
        <p:spPr/>
        <p:txBody>
          <a:bodyPr/>
          <a:lstStyle/>
          <a:p>
            <a:fld id="{DB827055-821E-4F6B-AAA9-2685E1493D9C}" type="slidenum">
              <a:rPr lang="en-US" smtClean="0"/>
              <a:t>11</a:t>
            </a:fld>
            <a:endParaRPr lang="en-US" dirty="0"/>
          </a:p>
        </p:txBody>
      </p:sp>
    </p:spTree>
    <p:extLst>
      <p:ext uri="{BB962C8B-B14F-4D97-AF65-F5344CB8AC3E}">
        <p14:creationId xmlns:p14="http://schemas.microsoft.com/office/powerpoint/2010/main" val="1961271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zh-TW" altLang="en-US" sz="1200" dirty="0">
                <a:effectLst/>
                <a:latin typeface="Arial Narrow" panose="020B0606020202030204" pitchFamily="34" charset="0"/>
                <a:ea typeface="Calibri" panose="020F0502020204030204" pitchFamily="34" charset="0"/>
                <a:cs typeface="Times New Roman" panose="02020603050405020304" pitchFamily="18" charset="0"/>
              </a:rPr>
              <a:t>現在，我們比以往任何時候都有機會以不同的方式相互建立連結</a:t>
            </a:r>
            <a:r>
              <a:rPr lang="en-US" altLang="zh-TW" sz="1200" dirty="0">
                <a:effectLst/>
                <a:latin typeface="Arial Narrow" panose="020B0606020202030204" pitchFamily="34" charset="0"/>
                <a:ea typeface="Calibri" panose="020F0502020204030204" pitchFamily="34" charset="0"/>
                <a:cs typeface="Times New Roman" panose="02020603050405020304" pitchFamily="18" charset="0"/>
              </a:rPr>
              <a:t>——</a:t>
            </a:r>
            <a:r>
              <a:rPr lang="zh-TW" altLang="en-US" sz="1200" dirty="0">
                <a:effectLst/>
                <a:latin typeface="Arial Narrow" panose="020B0606020202030204" pitchFamily="34" charset="0"/>
                <a:ea typeface="Calibri" panose="020F0502020204030204" pitchFamily="34" charset="0"/>
                <a:cs typeface="Times New Roman" panose="02020603050405020304" pitchFamily="18" charset="0"/>
              </a:rPr>
              <a:t>為人們提供更多方式來參加我們的會議、支援他們的社區、並且使個人及專業得以成長。</a:t>
            </a:r>
            <a:endParaRPr lang="en-US" altLang="zh-TW" sz="120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zh-TW" altLang="en-US" sz="120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zh-TW" altLang="en-US" sz="1200" dirty="0">
                <a:effectLst/>
                <a:latin typeface="Arial Narrow" panose="020B0606020202030204" pitchFamily="34" charset="0"/>
                <a:ea typeface="Calibri" panose="020F0502020204030204" pitchFamily="34" charset="0"/>
                <a:cs typeface="Times New Roman" panose="02020603050405020304" pitchFamily="18" charset="0"/>
              </a:rPr>
              <a:t>我們的社正在做出令人興奮的改變，以適應社員及社區的多元需求。這些改變是：</a:t>
            </a:r>
            <a:endParaRPr lang="en-US" altLang="zh-TW" sz="120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zh-TW" altLang="en-US" sz="1200" dirty="0">
              <a:effectLst/>
              <a:latin typeface="Arial Narrow" panose="020B0606020202030204" pitchFamily="34" charset="0"/>
              <a:ea typeface="Calibri" panose="020F0502020204030204" pitchFamily="34" charset="0"/>
              <a:cs typeface="Times New Roman" panose="02020603050405020304" pitchFamily="18" charset="0"/>
            </a:endParaRPr>
          </a:p>
          <a:p>
            <a:pPr marL="171450" marR="0" indent="-171450">
              <a:lnSpc>
                <a:spcPct val="107000"/>
              </a:lnSpc>
              <a:spcBef>
                <a:spcPts val="0"/>
              </a:spcBef>
              <a:spcAft>
                <a:spcPts val="800"/>
              </a:spcAft>
              <a:buFont typeface="Arial" panose="020B0604020202020204" pitchFamily="34" charset="0"/>
              <a:buChar char="•"/>
            </a:pPr>
            <a:r>
              <a:rPr lang="zh-TW" altLang="en-US" sz="1200" dirty="0">
                <a:effectLst/>
                <a:latin typeface="Arial Narrow" panose="020B0606020202030204" pitchFamily="34" charset="0"/>
                <a:ea typeface="Calibri" panose="020F0502020204030204" pitchFamily="34" charset="0"/>
                <a:cs typeface="Times New Roman" panose="02020603050405020304" pitchFamily="18" charset="0"/>
              </a:rPr>
              <a:t>以線上方式或以面對面與線上混和方式舉行會議。這使更多人可以參加會議。</a:t>
            </a:r>
          </a:p>
          <a:p>
            <a:pPr marL="171450" marR="0" indent="-171450">
              <a:lnSpc>
                <a:spcPct val="107000"/>
              </a:lnSpc>
              <a:spcBef>
                <a:spcPts val="0"/>
              </a:spcBef>
              <a:spcAft>
                <a:spcPts val="800"/>
              </a:spcAft>
              <a:buFont typeface="Arial" panose="020B0604020202020204" pitchFamily="34" charset="0"/>
              <a:buChar char="•"/>
            </a:pPr>
            <a:r>
              <a:rPr lang="zh-TW" altLang="en-US" sz="1200" dirty="0">
                <a:effectLst/>
                <a:latin typeface="Arial Narrow" panose="020B0606020202030204" pitchFamily="34" charset="0"/>
                <a:ea typeface="Calibri" panose="020F0502020204030204" pitchFamily="34" charset="0"/>
                <a:cs typeface="Times New Roman" panose="02020603050405020304" pitchFamily="18" charset="0"/>
              </a:rPr>
              <a:t>鼓勵社員利用扶輪學習中心</a:t>
            </a:r>
            <a:r>
              <a:rPr lang="en-US" altLang="zh-TW" sz="1200" dirty="0">
                <a:effectLst/>
                <a:latin typeface="Arial Narrow" panose="020B0606020202030204" pitchFamily="34" charset="0"/>
                <a:ea typeface="Calibri" panose="020F0502020204030204" pitchFamily="34" charset="0"/>
                <a:cs typeface="Times New Roman" panose="02020603050405020304" pitchFamily="18" charset="0"/>
              </a:rPr>
              <a:t>(Rotary’s learning center)</a:t>
            </a:r>
            <a:r>
              <a:rPr lang="zh-TW" altLang="en-US" sz="1200" dirty="0">
                <a:effectLst/>
                <a:latin typeface="Arial Narrow" panose="020B0606020202030204" pitchFamily="34" charset="0"/>
                <a:ea typeface="Calibri" panose="020F0502020204030204" pitchFamily="34" charset="0"/>
                <a:cs typeface="Times New Roman" panose="02020603050405020304" pitchFamily="18" charset="0"/>
              </a:rPr>
              <a:t>的專業發展目錄</a:t>
            </a:r>
            <a:r>
              <a:rPr lang="en-US" altLang="zh-TW" sz="1200" dirty="0">
                <a:effectLst/>
                <a:latin typeface="Arial Narrow" panose="020B0606020202030204" pitchFamily="34" charset="0"/>
                <a:ea typeface="Calibri" panose="020F0502020204030204" pitchFamily="34" charset="0"/>
                <a:cs typeface="Times New Roman" panose="02020603050405020304" pitchFamily="18" charset="0"/>
              </a:rPr>
              <a:t>(professional development catalogue)</a:t>
            </a:r>
            <a:r>
              <a:rPr lang="zh-TW" altLang="en-US" sz="1200" dirty="0">
                <a:effectLst/>
                <a:latin typeface="Arial Narrow" panose="020B0606020202030204" pitchFamily="34" charset="0"/>
                <a:ea typeface="Calibri" panose="020F0502020204030204" pitchFamily="34" charset="0"/>
                <a:cs typeface="Times New Roman" panose="02020603050405020304" pitchFamily="18" charset="0"/>
              </a:rPr>
              <a:t>。</a:t>
            </a:r>
          </a:p>
          <a:p>
            <a:pPr marL="171450" marR="0" indent="-171450">
              <a:lnSpc>
                <a:spcPct val="107000"/>
              </a:lnSpc>
              <a:spcBef>
                <a:spcPts val="0"/>
              </a:spcBef>
              <a:spcAft>
                <a:spcPts val="800"/>
              </a:spcAft>
              <a:buFont typeface="Arial" panose="020B0604020202020204" pitchFamily="34" charset="0"/>
              <a:buChar char="•"/>
            </a:pPr>
            <a:r>
              <a:rPr lang="zh-TW" altLang="en-US" sz="1200" dirty="0">
                <a:effectLst/>
                <a:latin typeface="Arial Narrow" panose="020B0606020202030204" pitchFamily="34" charset="0"/>
                <a:ea typeface="Calibri" panose="020F0502020204030204" pitchFamily="34" charset="0"/>
                <a:cs typeface="Times New Roman" panose="02020603050405020304" pitchFamily="18" charset="0"/>
              </a:rPr>
              <a:t>成立衛星社</a:t>
            </a:r>
            <a:r>
              <a:rPr lang="en-US" altLang="zh-TW" sz="1200" dirty="0">
                <a:effectLst/>
                <a:latin typeface="Arial Narrow" panose="020B0606020202030204" pitchFamily="34" charset="0"/>
                <a:ea typeface="Calibri" panose="020F0502020204030204" pitchFamily="34" charset="0"/>
                <a:cs typeface="Times New Roman" panose="02020603050405020304" pitchFamily="18" charset="0"/>
              </a:rPr>
              <a:t>(satellite clubs)</a:t>
            </a:r>
            <a:r>
              <a:rPr lang="zh-TW" altLang="en-US" sz="1200" dirty="0">
                <a:effectLst/>
                <a:latin typeface="Arial Narrow" panose="020B0606020202030204" pitchFamily="34" charset="0"/>
                <a:ea typeface="Calibri" panose="020F0502020204030204" pitchFamily="34" charset="0"/>
                <a:cs typeface="Times New Roman" panose="02020603050405020304" pitchFamily="18" charset="0"/>
              </a:rPr>
              <a:t>，讓原本無法參加會議的潛在社員有機會加入扶輪。</a:t>
            </a:r>
          </a:p>
          <a:p>
            <a:pPr marL="171450" marR="0" indent="-171450">
              <a:lnSpc>
                <a:spcPct val="107000"/>
              </a:lnSpc>
              <a:spcBef>
                <a:spcPts val="0"/>
              </a:spcBef>
              <a:spcAft>
                <a:spcPts val="800"/>
              </a:spcAft>
              <a:buFont typeface="Arial" panose="020B0604020202020204" pitchFamily="34" charset="0"/>
              <a:buChar char="•"/>
            </a:pPr>
            <a:r>
              <a:rPr lang="zh-TW" altLang="en-US" sz="1200" dirty="0">
                <a:effectLst/>
                <a:latin typeface="Arial Narrow" panose="020B0606020202030204" pitchFamily="34" charset="0"/>
                <a:ea typeface="Calibri" panose="020F0502020204030204" pitchFamily="34" charset="0"/>
                <a:cs typeface="Times New Roman" panose="02020603050405020304" pitchFamily="18" charset="0"/>
              </a:rPr>
              <a:t>改變會議的方式、時間及頻率。有些社每月只開兩次例會，或者將正襟危坐用餐的會議改為較不正式且費用較低的會議，或者用社交活動或服務專案代替一些例會。</a:t>
            </a:r>
          </a:p>
          <a:p>
            <a:pPr marL="171450" marR="0" indent="-171450">
              <a:lnSpc>
                <a:spcPct val="107000"/>
              </a:lnSpc>
              <a:spcBef>
                <a:spcPts val="0"/>
              </a:spcBef>
              <a:spcAft>
                <a:spcPts val="800"/>
              </a:spcAft>
              <a:buFont typeface="Arial" panose="020B0604020202020204" pitchFamily="34" charset="0"/>
              <a:buChar char="•"/>
            </a:pPr>
            <a:r>
              <a:rPr lang="zh-TW" altLang="en-US" sz="1200" dirty="0">
                <a:effectLst/>
                <a:latin typeface="Arial Narrow" panose="020B0606020202030204" pitchFamily="34" charset="0"/>
                <a:ea typeface="Calibri" panose="020F0502020204030204" pitchFamily="34" charset="0"/>
                <a:cs typeface="Times New Roman" panose="02020603050405020304" pitchFamily="18" charset="0"/>
              </a:rPr>
              <a:t>向社員引介社以外的機會，例如參與地區的領導或加入扶輪行動團體</a:t>
            </a:r>
            <a:r>
              <a:rPr lang="en-US" altLang="zh-TW" sz="1200" dirty="0">
                <a:effectLst/>
                <a:latin typeface="Arial Narrow" panose="020B0606020202030204" pitchFamily="34" charset="0"/>
                <a:ea typeface="Calibri" panose="020F0502020204030204" pitchFamily="34" charset="0"/>
                <a:cs typeface="Times New Roman" panose="02020603050405020304" pitchFamily="18" charset="0"/>
              </a:rPr>
              <a:t>(Rotary Action Group)</a:t>
            </a:r>
            <a:r>
              <a:rPr lang="zh-TW" altLang="en-US" sz="1200" dirty="0">
                <a:effectLst/>
                <a:latin typeface="Arial Narrow" panose="020B0606020202030204" pitchFamily="34" charset="0"/>
                <a:ea typeface="Calibri" panose="020F0502020204030204" pitchFamily="34" charset="0"/>
                <a:cs typeface="Times New Roman" panose="02020603050405020304" pitchFamily="18" charset="0"/>
              </a:rPr>
              <a:t>或扶輪聯誼會</a:t>
            </a:r>
            <a:r>
              <a:rPr lang="en-US" altLang="zh-TW" sz="1200" dirty="0">
                <a:effectLst/>
                <a:latin typeface="Arial Narrow" panose="020B0606020202030204" pitchFamily="34" charset="0"/>
                <a:ea typeface="Calibri" panose="020F0502020204030204" pitchFamily="34" charset="0"/>
                <a:cs typeface="Times New Roman" panose="02020603050405020304" pitchFamily="18" charset="0"/>
              </a:rPr>
              <a:t>(Rotary Fellowship)</a:t>
            </a:r>
            <a:r>
              <a:rPr lang="zh-TW" altLang="en-US" sz="1200" dirty="0">
                <a:effectLst/>
                <a:latin typeface="Arial Narrow" panose="020B0606020202030204" pitchFamily="34" charset="0"/>
                <a:ea typeface="Calibri" panose="020F0502020204030204" pitchFamily="34" charset="0"/>
                <a:cs typeface="Times New Roman" panose="02020603050405020304" pitchFamily="18" charset="0"/>
              </a:rPr>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27055-821E-4F6B-AAA9-2685E1493D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05725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sz="1200" kern="1200" dirty="0">
                <a:solidFill>
                  <a:schemeClr val="tx1"/>
                </a:solidFill>
                <a:effectLst/>
                <a:latin typeface="Arial Narrow" panose="020B0606020202030204" pitchFamily="34" charset="0"/>
              </a:rPr>
              <a:t>包容則擴及我們與社區合作的方式。讓我們環顧社區，看看人們如何透過共同的文化或興趣相互建立連結。讓我們擴大我們對可以成為領導人的人士的瞭解。讓我們看看人們的行動潛力。然後幫助他們善用這個潛力。</a:t>
            </a:r>
          </a:p>
          <a:p>
            <a:endParaRPr lang="en-US" altLang="zh-TW" sz="1200" kern="1200" dirty="0">
              <a:solidFill>
                <a:schemeClr val="tx1"/>
              </a:solidFill>
              <a:effectLst/>
              <a:latin typeface="Arial Narrow" panose="020B0606020202030204" pitchFamily="34" charset="0"/>
            </a:endParaRPr>
          </a:p>
          <a:p>
            <a:r>
              <a:rPr lang="zh-TW" altLang="en-US" sz="1200" kern="1200" dirty="0">
                <a:solidFill>
                  <a:schemeClr val="tx1"/>
                </a:solidFill>
                <a:effectLst/>
                <a:latin typeface="Arial Narrow" panose="020B0606020202030204" pitchFamily="34" charset="0"/>
              </a:rPr>
              <a:t>這可能意味著：</a:t>
            </a:r>
          </a:p>
          <a:p>
            <a:endParaRPr lang="en-US" sz="1200" kern="1200" dirty="0">
              <a:solidFill>
                <a:schemeClr val="tx1"/>
              </a:solidFill>
              <a:effectLst/>
              <a:latin typeface="Arial Narrow" panose="020B0606020202030204" pitchFamily="34" charset="0"/>
            </a:endParaRPr>
          </a:p>
          <a:p>
            <a:pPr marL="171450" lvl="0" indent="-171450">
              <a:buFont typeface="Arial" panose="020B0604020202020204" pitchFamily="34" charset="0"/>
              <a:buChar char="•"/>
            </a:pPr>
            <a:r>
              <a:rPr lang="zh-TW" altLang="en-US" sz="1200" kern="1200" dirty="0">
                <a:solidFill>
                  <a:schemeClr val="tx1"/>
                </a:solidFill>
                <a:effectLst/>
                <a:latin typeface="Arial Narrow" panose="020B0606020202030204" pitchFamily="34" charset="0"/>
              </a:rPr>
              <a:t>與他們討論我們所有的人如何從他們參與我們的活動及會議中受益。</a:t>
            </a:r>
          </a:p>
          <a:p>
            <a:pPr marL="171450" lvl="0" indent="-171450">
              <a:buFont typeface="Arial" panose="020B0604020202020204" pitchFamily="34" charset="0"/>
              <a:buChar char="•"/>
            </a:pPr>
            <a:r>
              <a:rPr lang="zh-TW" altLang="en-US" sz="1200" kern="1200" dirty="0">
                <a:solidFill>
                  <a:schemeClr val="tx1"/>
                </a:solidFill>
                <a:effectLst/>
                <a:latin typeface="Arial Narrow" panose="020B0606020202030204" pitchFamily="34" charset="0"/>
              </a:rPr>
              <a:t>開創一個以公益為基礎的社</a:t>
            </a:r>
            <a:r>
              <a:rPr lang="en-US" altLang="zh-TW" sz="1200" kern="1200" dirty="0">
                <a:solidFill>
                  <a:schemeClr val="tx1"/>
                </a:solidFill>
                <a:effectLst/>
                <a:latin typeface="Arial Narrow" panose="020B0606020202030204" pitchFamily="34" charset="0"/>
              </a:rPr>
              <a:t>(cause-based club)</a:t>
            </a:r>
            <a:r>
              <a:rPr lang="zh-TW" altLang="en-US" sz="1200" kern="1200" dirty="0">
                <a:solidFill>
                  <a:schemeClr val="tx1"/>
                </a:solidFill>
                <a:effectLst/>
                <a:latin typeface="Arial Narrow" panose="020B0606020202030204" pitchFamily="34" charset="0"/>
              </a:rPr>
              <a:t>，以吸引對特定議題，如水資源或和平，充滿熱情的社員。</a:t>
            </a:r>
          </a:p>
          <a:p>
            <a:pPr marL="171450" lvl="0" indent="-171450">
              <a:buFont typeface="Arial" panose="020B0604020202020204" pitchFamily="34" charset="0"/>
              <a:buChar char="•"/>
            </a:pPr>
            <a:r>
              <a:rPr lang="zh-TW" altLang="en-US" sz="1200" kern="1200" dirty="0">
                <a:solidFill>
                  <a:schemeClr val="tx1"/>
                </a:solidFill>
                <a:effectLst/>
                <a:latin typeface="Arial Narrow" panose="020B0606020202030204" pitchFamily="34" charset="0"/>
              </a:rPr>
              <a:t>邀請扶青社員在地區的委員會任職或以其他方式領導。</a:t>
            </a:r>
          </a:p>
          <a:p>
            <a:pPr marL="171450" lvl="0" indent="-171450">
              <a:buFont typeface="Arial" panose="020B0604020202020204" pitchFamily="34" charset="0"/>
              <a:buChar char="•"/>
            </a:pPr>
            <a:r>
              <a:rPr lang="zh-TW" altLang="en-US" sz="1200" kern="1200" dirty="0">
                <a:solidFill>
                  <a:schemeClr val="tx1"/>
                </a:solidFill>
                <a:effectLst/>
                <a:latin typeface="Arial Narrow" panose="020B0606020202030204" pitchFamily="34" charset="0"/>
              </a:rPr>
              <a:t>提供新的社員資格選項，例如為同一家公司的員工提供企業社員資格</a:t>
            </a:r>
            <a:r>
              <a:rPr lang="en-US" altLang="zh-TW" sz="1200" kern="1200" dirty="0">
                <a:solidFill>
                  <a:schemeClr val="tx1"/>
                </a:solidFill>
                <a:effectLst/>
                <a:latin typeface="Arial Narrow" panose="020B0606020202030204" pitchFamily="34" charset="0"/>
              </a:rPr>
              <a:t>(corporate membership)</a:t>
            </a:r>
            <a:r>
              <a:rPr lang="zh-TW" altLang="en-US" sz="1200" kern="1200" dirty="0">
                <a:solidFill>
                  <a:schemeClr val="tx1"/>
                </a:solidFill>
                <a:effectLst/>
                <a:latin typeface="Arial Narrow" panose="020B0606020202030204" pitchFamily="34" charset="0"/>
              </a:rPr>
              <a:t>，或為想要花費較低或需要較少時間的選項的年輕專業人士提供準社員資格</a:t>
            </a:r>
            <a:r>
              <a:rPr lang="en-US" altLang="zh-TW" sz="1200" kern="1200" dirty="0">
                <a:solidFill>
                  <a:schemeClr val="tx1"/>
                </a:solidFill>
                <a:effectLst/>
                <a:latin typeface="Arial Narrow" panose="020B0606020202030204" pitchFamily="34" charset="0"/>
              </a:rPr>
              <a:t>(associate membership)</a:t>
            </a:r>
            <a:r>
              <a:rPr lang="zh-TW" altLang="en-US" sz="1200" kern="1200" dirty="0">
                <a:solidFill>
                  <a:schemeClr val="tx1"/>
                </a:solidFill>
                <a:effectLst/>
                <a:latin typeface="Arial Narrow" panose="020B0606020202030204" pitchFamily="34" charset="0"/>
              </a:rPr>
              <a:t>。</a:t>
            </a:r>
          </a:p>
          <a:p>
            <a:pPr marL="171450" lvl="0" indent="-171450">
              <a:buFont typeface="Arial" panose="020B0604020202020204" pitchFamily="34" charset="0"/>
              <a:buChar char="•"/>
            </a:pPr>
            <a:r>
              <a:rPr lang="zh-TW" altLang="en-US" sz="1200" kern="1200" dirty="0">
                <a:solidFill>
                  <a:schemeClr val="tx1"/>
                </a:solidFill>
                <a:effectLst/>
                <a:latin typeface="Arial Narrow" panose="020B0606020202030204" pitchFamily="34" charset="0"/>
              </a:rPr>
              <a:t>與那些與我們同樣致力於以服務改變的人士一起成立扶輪社區服務團</a:t>
            </a:r>
            <a:r>
              <a:rPr lang="en-US" altLang="zh-TW" sz="1200" kern="1200" dirty="0">
                <a:solidFill>
                  <a:schemeClr val="tx1"/>
                </a:solidFill>
                <a:effectLst/>
                <a:latin typeface="Arial Narrow" panose="020B0606020202030204" pitchFamily="34" charset="0"/>
              </a:rPr>
              <a:t>(Rotary Community Corps)</a:t>
            </a:r>
            <a:r>
              <a:rPr lang="zh-TW" altLang="en-US" sz="1200" kern="1200" dirty="0">
                <a:solidFill>
                  <a:schemeClr val="tx1"/>
                </a:solidFill>
                <a:effectLst/>
                <a:latin typeface="Arial Narrow" panose="020B0606020202030204" pitchFamily="34" charset="0"/>
              </a:rPr>
              <a:t>。</a:t>
            </a:r>
          </a:p>
          <a:p>
            <a:r>
              <a:rPr lang="en-US" sz="1200" kern="1200" dirty="0">
                <a:solidFill>
                  <a:schemeClr val="tx1"/>
                </a:solidFill>
                <a:effectLst/>
                <a:latin typeface="Arial Narrow" panose="020B0606020202030204" pitchFamily="34" charset="0"/>
              </a:rPr>
              <a:t> </a:t>
            </a:r>
          </a:p>
          <a:p>
            <a:r>
              <a:rPr lang="zh-TW" altLang="en-US" dirty="0">
                <a:latin typeface="Arial Narrow" panose="020B0606020202030204" pitchFamily="34" charset="0"/>
              </a:rPr>
              <a:t>我們都想要一個更強大、更有效能的扶輪。一個更擅於使用夥伴關係、數位工具及新想法把人們團結在一起的扶輪。在我們的社及我們的領導層中，有更多元的聲音將幫助扶輪在不斷變化的世界中保持重要性。</a:t>
            </a:r>
            <a:endParaRPr lang="en-US" sz="1200" kern="1200" dirty="0">
              <a:solidFill>
                <a:schemeClr val="tx1"/>
              </a:solidFill>
              <a:effectLst/>
              <a:latin typeface="Arial Narrow" panose="020B0606020202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27055-821E-4F6B-AAA9-2685E1493D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65370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sz="1200" kern="1200" dirty="0">
                <a:solidFill>
                  <a:schemeClr val="tx1"/>
                </a:solidFill>
                <a:effectLst/>
                <a:latin typeface="Arial Narrow" panose="020B0606020202030204" pitchFamily="34" charset="0"/>
              </a:rPr>
              <a:t>在繼續根除小兒麻痺、抗擊 </a:t>
            </a:r>
            <a:r>
              <a:rPr lang="en-US" altLang="zh-TW" sz="1200" kern="1200" dirty="0">
                <a:solidFill>
                  <a:schemeClr val="tx1"/>
                </a:solidFill>
                <a:effectLst/>
                <a:latin typeface="Arial Narrow" panose="020B0606020202030204" pitchFamily="34" charset="0"/>
              </a:rPr>
              <a:t>COVID-19 </a:t>
            </a:r>
            <a:r>
              <a:rPr lang="zh-TW" altLang="en-US" sz="1200" kern="1200" dirty="0">
                <a:solidFill>
                  <a:schemeClr val="tx1"/>
                </a:solidFill>
                <a:effectLst/>
                <a:latin typeface="Arial Narrow" panose="020B0606020202030204" pitchFamily="34" charset="0"/>
              </a:rPr>
              <a:t>及為我們的社區服務之際還要增加社員人數確實是一個雄心勃勃的目標。但我們的社員可以迎接這個挑戰。</a:t>
            </a:r>
          </a:p>
          <a:p>
            <a:r>
              <a:rPr lang="zh-TW" altLang="en-US" sz="1200" kern="1200" dirty="0">
                <a:solidFill>
                  <a:schemeClr val="tx1"/>
                </a:solidFill>
                <a:effectLst/>
                <a:latin typeface="Arial Narrow" panose="020B0606020202030204" pitchFamily="34" charset="0"/>
              </a:rPr>
              <a:t> </a:t>
            </a:r>
          </a:p>
          <a:p>
            <a:r>
              <a:rPr lang="zh-TW" altLang="en-US" sz="1200" kern="1200" dirty="0">
                <a:solidFill>
                  <a:schemeClr val="tx1"/>
                </a:solidFill>
                <a:effectLst/>
                <a:latin typeface="Arial Narrow" panose="020B0606020202030204" pitchFamily="34" charset="0"/>
              </a:rPr>
              <a:t>你能做什麼？以下有四件事：</a:t>
            </a:r>
          </a:p>
          <a:p>
            <a:r>
              <a:rPr lang="en-US" sz="1200" kern="1200" dirty="0">
                <a:solidFill>
                  <a:schemeClr val="tx1"/>
                </a:solidFill>
                <a:effectLst/>
                <a:latin typeface="Arial Narrow" panose="020B0606020202030204" pitchFamily="34" charset="0"/>
              </a:rPr>
              <a:t> </a:t>
            </a:r>
          </a:p>
          <a:p>
            <a:pPr marL="342900" lvl="0" indent="-342900">
              <a:buFont typeface="+mj-lt"/>
              <a:buAutoNum type="arabicPeriod"/>
            </a:pPr>
            <a:r>
              <a:rPr lang="zh-TW" altLang="zh-TW" sz="1800" kern="1200" dirty="0">
                <a:solidFill>
                  <a:srgbClr val="000000"/>
                </a:solidFill>
                <a:effectLst/>
                <a:latin typeface="新細明體" panose="02020500000000000000" pitchFamily="18" charset="-120"/>
                <a:ea typeface="新細明體" panose="02020500000000000000" pitchFamily="18" charset="-120"/>
                <a:cs typeface="新細明體" panose="02020500000000000000" pitchFamily="18" charset="-120"/>
              </a:rPr>
              <a:t>花時間了解區域的社員成長趨勢。扶輪社中央系統</a:t>
            </a:r>
            <a:r>
              <a:rPr lang="en-US" altLang="zh-TW" sz="1800" kern="1200" dirty="0">
                <a:solidFill>
                  <a:srgbClr val="000000"/>
                </a:solidFill>
                <a:effectLst/>
                <a:latin typeface="新細明體" panose="02020500000000000000" pitchFamily="18" charset="-120"/>
                <a:ea typeface="新細明體" panose="02020500000000000000" pitchFamily="18" charset="-120"/>
                <a:cs typeface="新細明體" panose="02020500000000000000" pitchFamily="18" charset="-120"/>
              </a:rPr>
              <a:t>(</a:t>
            </a:r>
            <a:r>
              <a:rPr lang="en-US" altLang="zh-TW" sz="1800" kern="1200" dirty="0">
                <a:solidFill>
                  <a:srgbClr val="000000"/>
                </a:solidFill>
                <a:effectLst/>
                <a:latin typeface="Arial Narrow" panose="020B0606020202030204" pitchFamily="34" charset="0"/>
                <a:ea typeface="+mn-ea"/>
                <a:cs typeface="+mn-cs"/>
              </a:rPr>
              <a:t>Rotary Club Central </a:t>
            </a:r>
            <a:r>
              <a:rPr lang="en-US" altLang="zh-TW" sz="1800" kern="1200" dirty="0">
                <a:solidFill>
                  <a:srgbClr val="000000"/>
                </a:solidFill>
                <a:effectLst/>
                <a:latin typeface="新細明體" panose="02020500000000000000" pitchFamily="18" charset="-120"/>
                <a:ea typeface="新細明體" panose="02020500000000000000" pitchFamily="18" charset="-120"/>
                <a:cs typeface="+mn-cs"/>
              </a:rPr>
              <a:t>)</a:t>
            </a:r>
            <a:r>
              <a:rPr lang="zh-TW" altLang="zh-TW" sz="1800" kern="1200" dirty="0">
                <a:solidFill>
                  <a:srgbClr val="000000"/>
                </a:solidFill>
                <a:effectLst/>
                <a:latin typeface="新細明體" panose="02020500000000000000" pitchFamily="18" charset="-120"/>
                <a:ea typeface="新細明體" panose="02020500000000000000" pitchFamily="18" charset="-120"/>
                <a:cs typeface="新細明體" panose="02020500000000000000" pitchFamily="18" charset="-120"/>
              </a:rPr>
              <a:t>可讓您輕鬆取得您附近的社員資訊。</a:t>
            </a:r>
            <a:endParaRPr lang="zh-TW" altLang="zh-TW" sz="1800" dirty="0">
              <a:effectLst/>
              <a:latin typeface="新細明體" panose="02020500000000000000" pitchFamily="18" charset="-120"/>
              <a:ea typeface="新細明體" panose="02020500000000000000" pitchFamily="18" charset="-120"/>
              <a:cs typeface="新細明體" panose="02020500000000000000" pitchFamily="18" charset="-120"/>
            </a:endParaRPr>
          </a:p>
          <a:p>
            <a:pPr marL="342900" lvl="0" indent="-342900">
              <a:buFont typeface="+mj-lt"/>
              <a:buAutoNum type="arabicPeriod"/>
            </a:pPr>
            <a:r>
              <a:rPr lang="zh-TW" altLang="zh-TW" sz="1800" kern="1200" dirty="0">
                <a:solidFill>
                  <a:srgbClr val="000000"/>
                </a:solidFill>
                <a:effectLst/>
                <a:latin typeface="新細明體" panose="02020500000000000000" pitchFamily="18" charset="-120"/>
                <a:ea typeface="新細明體" panose="02020500000000000000" pitchFamily="18" charset="-120"/>
                <a:cs typeface="新細明體" panose="02020500000000000000" pitchFamily="18" charset="-120"/>
              </a:rPr>
              <a:t>找出對社員最重要的東西。他們看重什麼？他們缺少什麼？他們需要什麼才能成為一生一世的社員？</a:t>
            </a:r>
            <a:endParaRPr lang="zh-TW" altLang="zh-TW" sz="1800" dirty="0">
              <a:effectLst/>
              <a:latin typeface="新細明體" panose="02020500000000000000" pitchFamily="18" charset="-120"/>
              <a:ea typeface="新細明體" panose="02020500000000000000" pitchFamily="18" charset="-120"/>
              <a:cs typeface="新細明體" panose="02020500000000000000" pitchFamily="18" charset="-120"/>
            </a:endParaRPr>
          </a:p>
          <a:p>
            <a:pPr marL="342900" lvl="0" indent="-342900">
              <a:buFont typeface="+mj-lt"/>
              <a:buAutoNum type="arabicPeriod"/>
            </a:pPr>
            <a:r>
              <a:rPr lang="zh-TW" altLang="zh-TW" sz="1800" kern="1200" dirty="0">
                <a:solidFill>
                  <a:srgbClr val="000000"/>
                </a:solidFill>
                <a:effectLst/>
                <a:latin typeface="新細明體" panose="02020500000000000000" pitchFamily="18" charset="-120"/>
                <a:ea typeface="新細明體" panose="02020500000000000000" pitchFamily="18" charset="-120"/>
                <a:cs typeface="新細明體" panose="02020500000000000000" pitchFamily="18" charset="-120"/>
              </a:rPr>
              <a:t>談談您可以如何改善社員在貴社的體驗。我們是否滿足了社員的期望？如果更加多元及包容，我們會獲得什麼？是什麼阻礙了我們？</a:t>
            </a:r>
            <a:endParaRPr lang="zh-TW" altLang="zh-TW" sz="1800" dirty="0">
              <a:effectLst/>
              <a:latin typeface="新細明體" panose="02020500000000000000" pitchFamily="18" charset="-120"/>
              <a:ea typeface="新細明體" panose="02020500000000000000" pitchFamily="18" charset="-120"/>
              <a:cs typeface="新細明體" panose="02020500000000000000" pitchFamily="18" charset="-120"/>
            </a:endParaRPr>
          </a:p>
          <a:p>
            <a:pPr marL="342900" lvl="0" indent="-342900">
              <a:buFont typeface="+mj-lt"/>
              <a:buAutoNum type="arabicPeriod"/>
            </a:pPr>
            <a:r>
              <a:rPr lang="zh-TW" altLang="zh-TW" sz="1800" kern="1200" dirty="0">
                <a:solidFill>
                  <a:srgbClr val="000000"/>
                </a:solidFill>
                <a:effectLst/>
                <a:latin typeface="新細明體" panose="02020500000000000000" pitchFamily="18" charset="-120"/>
                <a:ea typeface="新細明體" panose="02020500000000000000" pitchFamily="18" charset="-120"/>
                <a:cs typeface="新細明體" panose="02020500000000000000" pitchFamily="18" charset="-120"/>
              </a:rPr>
              <a:t>最後，請探訪</a:t>
            </a:r>
            <a:r>
              <a:rPr lang="en-US" altLang="zh-TW" sz="1800" kern="1200" dirty="0">
                <a:solidFill>
                  <a:srgbClr val="000000"/>
                </a:solidFill>
                <a:effectLst/>
                <a:latin typeface="Arial Narrow" panose="020B0606020202030204" pitchFamily="34" charset="0"/>
                <a:ea typeface="+mn-ea"/>
                <a:cs typeface="+mn-cs"/>
              </a:rPr>
              <a:t>rotate.org/membership</a:t>
            </a:r>
            <a:r>
              <a:rPr lang="zh-TW" altLang="zh-TW" sz="1800" kern="1200" dirty="0">
                <a:solidFill>
                  <a:srgbClr val="000000"/>
                </a:solidFill>
                <a:effectLst/>
                <a:latin typeface="新細明體" panose="02020500000000000000" pitchFamily="18" charset="-120"/>
                <a:ea typeface="新細明體" panose="02020500000000000000" pitchFamily="18" charset="-120"/>
                <a:cs typeface="新細明體" panose="02020500000000000000" pitchFamily="18" charset="-120"/>
              </a:rPr>
              <a:t>。它擁有支持您的資源，無論您是需要社的評估、創立新社的資訊，還是提供不同的社員類型。</a:t>
            </a:r>
            <a:endParaRPr lang="zh-TW" altLang="zh-TW" sz="1800" dirty="0">
              <a:effectLst/>
              <a:latin typeface="新細明體" panose="02020500000000000000" pitchFamily="18" charset="-120"/>
              <a:ea typeface="新細明體" panose="02020500000000000000" pitchFamily="18" charset="-120"/>
              <a:cs typeface="新細明體" panose="02020500000000000000" pitchFamily="18" charset="-12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27055-821E-4F6B-AAA9-2685E1493D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00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sz="1200" kern="1200" dirty="0">
                <a:solidFill>
                  <a:schemeClr val="tx1"/>
                </a:solidFill>
                <a:effectLst/>
                <a:latin typeface="Arial Narrow" panose="020B0606020202030204" pitchFamily="34" charset="0"/>
              </a:rPr>
              <a:t>當人們與扶輪建立連結時，他們發揮影響力的潛力會呈指數倍率增長。那是因為他們連結到一個由來自世界各地超過</a:t>
            </a:r>
            <a:r>
              <a:rPr lang="en-US" altLang="zh-TW" sz="1200" kern="1200" dirty="0">
                <a:solidFill>
                  <a:schemeClr val="tx1"/>
                </a:solidFill>
                <a:effectLst/>
                <a:latin typeface="Arial Narrow" panose="020B0606020202030204" pitchFamily="34" charset="0"/>
              </a:rPr>
              <a:t>140</a:t>
            </a:r>
            <a:r>
              <a:rPr lang="zh-TW" altLang="en-US" sz="1200" kern="1200" dirty="0">
                <a:solidFill>
                  <a:schemeClr val="tx1"/>
                </a:solidFill>
                <a:effectLst/>
                <a:latin typeface="Arial Narrow" panose="020B0606020202030204" pitchFamily="34" charset="0"/>
              </a:rPr>
              <a:t>萬採取行動人士組成的多元網絡，他們的共同目標是改善人們的生活。</a:t>
            </a:r>
          </a:p>
          <a:p>
            <a:r>
              <a:rPr lang="en-US" sz="1200" kern="1200" dirty="0">
                <a:solidFill>
                  <a:schemeClr val="tx1"/>
                </a:solidFill>
                <a:effectLst/>
                <a:latin typeface="Arial Narrow" panose="020B0606020202030204" pitchFamily="34" charset="0"/>
              </a:rPr>
              <a:t> </a:t>
            </a:r>
          </a:p>
          <a:p>
            <a:r>
              <a:rPr lang="zh-TW" altLang="en-US" sz="1200" kern="1200" dirty="0">
                <a:solidFill>
                  <a:schemeClr val="tx1"/>
                </a:solidFill>
                <a:effectLst/>
                <a:latin typeface="Arial Narrow" panose="020B0606020202030204" pitchFamily="34" charset="0"/>
              </a:rPr>
              <a:t>再一次引用珍妮佛</a:t>
            </a:r>
            <a:r>
              <a:rPr lang="en-US" altLang="zh-TW" sz="1200" kern="1200" dirty="0">
                <a:solidFill>
                  <a:schemeClr val="tx1"/>
                </a:solidFill>
                <a:effectLst/>
                <a:latin typeface="Arial Narrow" panose="020B0606020202030204" pitchFamily="34" charset="0"/>
              </a:rPr>
              <a:t>·</a:t>
            </a:r>
            <a:r>
              <a:rPr lang="zh-TW" altLang="en-US" sz="1200" kern="1200" dirty="0">
                <a:solidFill>
                  <a:schemeClr val="tx1"/>
                </a:solidFill>
                <a:effectLst/>
                <a:latin typeface="Arial Narrow" panose="020B0606020202030204" pitchFamily="34" charset="0"/>
              </a:rPr>
              <a:t>瓊斯的話，「想像一個值得我們做到最好的世界，我們每天起床都知道我們可以有所作為。 你不會想像昨天。 你想像明天。」</a:t>
            </a:r>
            <a:endParaRPr lang="en-US" altLang="zh-TW" sz="1200" kern="1200" dirty="0">
              <a:solidFill>
                <a:schemeClr val="tx1"/>
              </a:solidFill>
              <a:effectLst/>
              <a:latin typeface="Arial Narrow" panose="020B0606020202030204" pitchFamily="34" charset="0"/>
            </a:endParaRPr>
          </a:p>
          <a:p>
            <a:endParaRPr lang="en-US" sz="1200" kern="1200" dirty="0">
              <a:solidFill>
                <a:schemeClr val="tx1"/>
              </a:solidFill>
              <a:effectLst/>
              <a:latin typeface="Arial Narrow" panose="020B0606020202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200" b="0" i="0" u="none" strike="noStrike" kern="1200" cap="none" spc="0" normalizeH="0" baseline="0" noProof="0" dirty="0">
                <a:ln>
                  <a:noFill/>
                </a:ln>
                <a:solidFill>
                  <a:prstClr val="black"/>
                </a:solidFill>
                <a:effectLst/>
                <a:uLnTx/>
                <a:uFillTx/>
                <a:latin typeface="Arial Narrow" panose="020B0606020202030204" pitchFamily="34" charset="0"/>
                <a:ea typeface="新細明體" panose="02020500000000000000" pitchFamily="18" charset="-120"/>
                <a:cs typeface="+mn-cs"/>
              </a:rPr>
              <a:t>我們一起展望的世界裡，人們結合力量，採取行動，在自身、社區及全球各地創造持恆的改變。</a:t>
            </a:r>
            <a:endParaRPr kumimoji="0" lang="en-US" altLang="zh-TW" sz="1200" b="0" i="0" u="none" strike="noStrike" kern="1200" cap="none" spc="0" normalizeH="0" baseline="0" noProof="0" dirty="0">
              <a:ln>
                <a:noFill/>
              </a:ln>
              <a:solidFill>
                <a:prstClr val="black"/>
              </a:solidFill>
              <a:effectLst/>
              <a:uLnTx/>
              <a:uFillTx/>
              <a:latin typeface="Arial Narrow" panose="020B0606020202030204" pitchFamily="34" charset="0"/>
              <a:ea typeface="新細明體" panose="02020500000000000000" pitchFamily="18"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200" b="0" i="0" u="none" strike="noStrike" kern="1200" cap="none" spc="0" normalizeH="0" baseline="0" noProof="0" dirty="0">
                <a:ln>
                  <a:noFill/>
                </a:ln>
                <a:solidFill>
                  <a:prstClr val="black"/>
                </a:solidFill>
                <a:effectLst/>
                <a:uLnTx/>
                <a:uFillTx/>
                <a:latin typeface="Arial Narrow" panose="020B0606020202030204" pitchFamily="34" charset="0"/>
                <a:ea typeface="新細明體" panose="02020500000000000000" pitchFamily="18" charset="-12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200" b="0" i="0" u="none" strike="noStrike" kern="1200" cap="none" spc="0" normalizeH="0" baseline="0" noProof="0" dirty="0">
                <a:ln>
                  <a:noFill/>
                </a:ln>
                <a:solidFill>
                  <a:prstClr val="black"/>
                </a:solidFill>
                <a:effectLst/>
                <a:uLnTx/>
                <a:uFillTx/>
                <a:latin typeface="Arial Narrow" panose="020B0606020202030204" pitchFamily="34" charset="0"/>
                <a:ea typeface="新細明體" panose="02020500000000000000" pitchFamily="18" charset="-120"/>
                <a:cs typeface="+mn-cs"/>
              </a:rPr>
              <a:t>謝謝你。</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200" b="0" i="0" u="none" strike="noStrike" kern="1200" cap="none" spc="0" normalizeH="0" baseline="0" noProof="0" dirty="0">
                <a:ln>
                  <a:noFill/>
                </a:ln>
                <a:solidFill>
                  <a:prstClr val="black"/>
                </a:solidFill>
                <a:effectLst/>
                <a:uLnTx/>
                <a:uFillTx/>
                <a:latin typeface="Arial Narrow" panose="020B0606020202030204" pitchFamily="34" charset="0"/>
                <a:ea typeface="新細明體" panose="02020500000000000000" pitchFamily="18" charset="-12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200" b="0" i="0" u="none" strike="noStrike" kern="1200" cap="none" spc="0" normalizeH="0" baseline="0" noProof="0" dirty="0">
                <a:ln>
                  <a:noFill/>
                </a:ln>
                <a:solidFill>
                  <a:prstClr val="black"/>
                </a:solidFill>
                <a:effectLst/>
                <a:uLnTx/>
                <a:uFillTx/>
                <a:latin typeface="Arial Narrow" panose="020B0606020202030204" pitchFamily="34" charset="0"/>
                <a:ea typeface="新細明體" panose="02020500000000000000" pitchFamily="18" charset="-120"/>
                <a:cs typeface="+mn-cs"/>
              </a:rPr>
              <a:t>有人有我可以回答的問題嗎？</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200" b="0" i="0" u="none" strike="noStrike" kern="1200" cap="none" spc="0" normalizeH="0" baseline="0" noProof="0" dirty="0">
                <a:ln>
                  <a:noFill/>
                </a:ln>
                <a:solidFill>
                  <a:prstClr val="black"/>
                </a:solidFill>
                <a:effectLst/>
                <a:uLnTx/>
                <a:uFillTx/>
                <a:latin typeface="Arial Narrow" panose="020B0606020202030204" pitchFamily="34" charset="0"/>
                <a:ea typeface="新細明體" panose="02020500000000000000" pitchFamily="18" charset="-12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200" b="1" i="1" u="none" strike="noStrike" kern="1200" cap="none" spc="0" normalizeH="0" baseline="0" noProof="0" dirty="0">
                <a:ln>
                  <a:noFill/>
                </a:ln>
                <a:solidFill>
                  <a:prstClr val="black"/>
                </a:solidFill>
                <a:effectLst/>
                <a:uLnTx/>
                <a:uFillTx/>
                <a:latin typeface="Arial Narrow" panose="020B0606020202030204" pitchFamily="34" charset="0"/>
                <a:ea typeface="新細明體" panose="02020500000000000000" pitchFamily="18" charset="-120"/>
                <a:cs typeface="+mn-cs"/>
              </a:rPr>
              <a:t>演講者請注意：</a:t>
            </a:r>
            <a:r>
              <a:rPr kumimoji="0" lang="zh-TW" altLang="en-US" sz="1200" b="0" i="0" u="none" strike="noStrike" kern="1200" cap="none" spc="0" normalizeH="0" baseline="0" noProof="0" dirty="0">
                <a:ln>
                  <a:noFill/>
                </a:ln>
                <a:solidFill>
                  <a:prstClr val="black"/>
                </a:solidFill>
                <a:effectLst/>
                <a:uLnTx/>
                <a:uFillTx/>
                <a:latin typeface="Arial Narrow" panose="020B0606020202030204" pitchFamily="34" charset="0"/>
                <a:ea typeface="新細明體" panose="02020500000000000000" pitchFamily="18" charset="-120"/>
                <a:cs typeface="+mn-cs"/>
              </a:rPr>
              <a:t>如有任何問題，請寫信至</a:t>
            </a:r>
            <a:r>
              <a:rPr kumimoji="0" lang="en-US" altLang="zh-TW" sz="1200" b="0" i="0" u="none" strike="noStrike" kern="1200" cap="none" spc="0" normalizeH="0" baseline="0" noProof="0" dirty="0">
                <a:ln>
                  <a:noFill/>
                </a:ln>
                <a:solidFill>
                  <a:prstClr val="black"/>
                </a:solidFill>
                <a:effectLst/>
                <a:uLnTx/>
                <a:uFillTx/>
                <a:latin typeface="Arial Narrow" panose="020B0606020202030204" pitchFamily="34" charset="0"/>
                <a:ea typeface="新細明體" panose="02020500000000000000" pitchFamily="18" charset="-120"/>
                <a:cs typeface="+mn-cs"/>
              </a:rPr>
              <a:t>membershipdevelopment@rotary.org</a:t>
            </a:r>
            <a:r>
              <a:rPr kumimoji="0" lang="zh-TW" altLang="en-US" sz="1200" b="0" i="0" u="none" strike="noStrike" kern="1200" cap="none" spc="0" normalizeH="0" baseline="0" noProof="0" dirty="0">
                <a:ln>
                  <a:noFill/>
                </a:ln>
                <a:solidFill>
                  <a:prstClr val="black"/>
                </a:solidFill>
                <a:effectLst/>
                <a:uLnTx/>
                <a:uFillTx/>
                <a:latin typeface="Arial Narrow" panose="020B0606020202030204" pitchFamily="34" charset="0"/>
                <a:ea typeface="新細明體" panose="02020500000000000000" pitchFamily="18" charset="-120"/>
                <a:cs typeface="+mn-cs"/>
              </a:rPr>
              <a:t>。</a:t>
            </a:r>
            <a:endParaRPr kumimoji="0" lang="en-US" altLang="zh-TW" sz="1200" b="0" i="0" u="none" strike="noStrike" kern="1200" cap="none" spc="0" normalizeH="0" baseline="0" noProof="0" dirty="0">
              <a:ln>
                <a:noFill/>
              </a:ln>
              <a:solidFill>
                <a:prstClr val="black"/>
              </a:solidFill>
              <a:effectLst/>
              <a:uLnTx/>
              <a:uFillTx/>
              <a:latin typeface="Arial Narrow" panose="020B0606020202030204" pitchFamily="34" charset="0"/>
              <a:ea typeface="新細明體" panose="02020500000000000000" pitchFamily="18"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TW" sz="1200" b="0" i="0" u="none" strike="noStrike" kern="1200" cap="none" spc="0" normalizeH="0" baseline="0" noProof="0" dirty="0">
              <a:ln>
                <a:noFill/>
              </a:ln>
              <a:solidFill>
                <a:prstClr val="black"/>
              </a:solidFill>
              <a:effectLst/>
              <a:uLnTx/>
              <a:uFillTx/>
              <a:latin typeface="Arial Narrow" panose="020B0606020202030204" pitchFamily="34" charset="0"/>
              <a:ea typeface="新細明體" panose="02020500000000000000" pitchFamily="18"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9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台灣扶輪月刊 譯</a:t>
            </a:r>
          </a:p>
          <a:p>
            <a:endParaRPr lang="en-US" dirty="0">
              <a:latin typeface="Arial Narrow" panose="020B0606020202030204" pitchFamily="34" charset="0"/>
            </a:endParaRPr>
          </a:p>
        </p:txBody>
      </p:sp>
      <p:sp>
        <p:nvSpPr>
          <p:cNvPr id="4" name="Slide Number Placeholder 3"/>
          <p:cNvSpPr>
            <a:spLocks noGrp="1"/>
          </p:cNvSpPr>
          <p:nvPr>
            <p:ph type="sldNum" sz="quarter" idx="10"/>
          </p:nvPr>
        </p:nvSpPr>
        <p:spPr/>
        <p:txBody>
          <a:bodyPr/>
          <a:lstStyle/>
          <a:p>
            <a:fld id="{DB827055-821E-4F6B-AAA9-2685E1493D9C}" type="slidenum">
              <a:rPr lang="en-US" smtClean="0"/>
              <a:t>15</a:t>
            </a:fld>
            <a:endParaRPr lang="en-US" dirty="0"/>
          </a:p>
        </p:txBody>
      </p:sp>
    </p:spTree>
    <p:extLst>
      <p:ext uri="{BB962C8B-B14F-4D97-AF65-F5344CB8AC3E}">
        <p14:creationId xmlns:p14="http://schemas.microsoft.com/office/powerpoint/2010/main" val="24899389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200" b="0" i="0" u="none" strike="noStrike" kern="1200" cap="none" spc="0" normalizeH="0" baseline="0" noProof="0" dirty="0">
                <a:ln>
                  <a:noFill/>
                </a:ln>
                <a:solidFill>
                  <a:prstClr val="black"/>
                </a:solidFill>
                <a:effectLst/>
                <a:uLnTx/>
                <a:uFillTx/>
                <a:latin typeface="Arial Narrow" panose="020B0606020202030204" pitchFamily="34" charset="0"/>
                <a:ea typeface="新細明體" panose="02020500000000000000" pitchFamily="18" charset="-120"/>
                <a:cs typeface="+mn-cs"/>
              </a:rPr>
              <a:t>扶輪遍及全球的社員是</a:t>
            </a:r>
            <a:r>
              <a:rPr kumimoji="0" lang="en-US" altLang="zh-TW" sz="1200" b="0" i="0" u="none" strike="noStrike" kern="1200" cap="none" spc="0" normalizeH="0" baseline="0" noProof="0" dirty="0">
                <a:ln>
                  <a:noFill/>
                </a:ln>
                <a:solidFill>
                  <a:prstClr val="black"/>
                </a:solidFill>
                <a:effectLst/>
                <a:uLnTx/>
                <a:uFillTx/>
                <a:latin typeface="Arial Narrow" panose="020B0606020202030204" pitchFamily="34" charset="0"/>
                <a:ea typeface="新細明體" panose="02020500000000000000" pitchFamily="18" charset="-120"/>
                <a:cs typeface="+mn-cs"/>
              </a:rPr>
              <a:t>140</a:t>
            </a:r>
            <a:r>
              <a:rPr kumimoji="0" lang="zh-TW" altLang="en-US" sz="1200" b="0" i="0" u="none" strike="noStrike" kern="1200" cap="none" spc="0" normalizeH="0" baseline="0" noProof="0" dirty="0">
                <a:ln>
                  <a:noFill/>
                </a:ln>
                <a:solidFill>
                  <a:prstClr val="black"/>
                </a:solidFill>
                <a:effectLst/>
                <a:uLnTx/>
                <a:uFillTx/>
                <a:latin typeface="Arial Narrow" panose="020B0606020202030204" pitchFamily="34" charset="0"/>
                <a:ea typeface="新細明體" panose="02020500000000000000" pitchFamily="18" charset="-120"/>
                <a:cs typeface="+mn-cs"/>
              </a:rPr>
              <a:t>萬名採取行動的人。</a:t>
            </a:r>
            <a:r>
              <a:rPr kumimoji="0" lang="en-US" altLang="zh-TW" sz="1200" b="0" i="0" u="none" strike="noStrike" kern="1200" cap="none" spc="0" normalizeH="0" baseline="0" noProof="0" dirty="0">
                <a:ln>
                  <a:noFill/>
                </a:ln>
                <a:solidFill>
                  <a:prstClr val="black"/>
                </a:solidFill>
                <a:effectLst/>
                <a:uLnTx/>
                <a:uFillTx/>
                <a:latin typeface="Arial Narrow" panose="020B0606020202030204" pitchFamily="34" charset="0"/>
                <a:ea typeface="新細明體" panose="02020500000000000000" pitchFamily="18" charset="-120"/>
                <a:cs typeface="+mn-cs"/>
              </a:rPr>
              <a:t>46,000</a:t>
            </a:r>
            <a:r>
              <a:rPr kumimoji="0" lang="zh-TW" altLang="en-US" sz="1200" b="0" i="0" u="none" strike="noStrike" kern="1200" cap="none" spc="0" normalizeH="0" baseline="0" noProof="0" dirty="0">
                <a:ln>
                  <a:noFill/>
                </a:ln>
                <a:solidFill>
                  <a:prstClr val="black"/>
                </a:solidFill>
                <a:effectLst/>
                <a:uLnTx/>
                <a:uFillTx/>
                <a:latin typeface="Arial Narrow" panose="020B0606020202030204" pitchFamily="34" charset="0"/>
                <a:ea typeface="新細明體" panose="02020500000000000000" pitchFamily="18" charset="-120"/>
                <a:cs typeface="+mn-cs"/>
              </a:rPr>
              <a:t>多個社的</a:t>
            </a:r>
            <a:r>
              <a:rPr kumimoji="0" lang="en-US" altLang="zh-TW" sz="1200" b="0" i="0" u="none" strike="noStrike" kern="1200" cap="none" spc="0" normalizeH="0" baseline="0" noProof="0" dirty="0">
                <a:ln>
                  <a:noFill/>
                </a:ln>
                <a:solidFill>
                  <a:prstClr val="black"/>
                </a:solidFill>
                <a:effectLst/>
                <a:uLnTx/>
                <a:uFillTx/>
                <a:latin typeface="Arial Narrow" panose="020B0606020202030204" pitchFamily="34" charset="0"/>
                <a:ea typeface="新細明體" panose="02020500000000000000" pitchFamily="18" charset="-120"/>
                <a:cs typeface="+mn-cs"/>
              </a:rPr>
              <a:t>120</a:t>
            </a:r>
            <a:r>
              <a:rPr kumimoji="0" lang="zh-TW" altLang="en-US" sz="1200" b="0" i="0" u="none" strike="noStrike" kern="1200" cap="none" spc="0" normalizeH="0" baseline="0" noProof="0" dirty="0">
                <a:ln>
                  <a:noFill/>
                </a:ln>
                <a:solidFill>
                  <a:prstClr val="black"/>
                </a:solidFill>
                <a:effectLst/>
                <a:uLnTx/>
                <a:uFillTx/>
                <a:latin typeface="Arial Narrow" panose="020B0606020202030204" pitchFamily="34" charset="0"/>
                <a:ea typeface="新細明體" panose="02020500000000000000" pitchFamily="18" charset="-120"/>
                <a:cs typeface="+mn-cs"/>
              </a:rPr>
              <a:t>萬名扶輪社員與</a:t>
            </a:r>
            <a:r>
              <a:rPr kumimoji="0" lang="en-US" altLang="zh-TW" sz="1200" b="0" i="0" u="none" strike="noStrike" kern="1200" cap="none" spc="0" normalizeH="0" baseline="0" noProof="0" dirty="0">
                <a:ln>
                  <a:noFill/>
                </a:ln>
                <a:solidFill>
                  <a:prstClr val="black"/>
                </a:solidFill>
                <a:effectLst/>
                <a:uLnTx/>
                <a:uFillTx/>
                <a:latin typeface="Arial Narrow" panose="020B0606020202030204" pitchFamily="34" charset="0"/>
                <a:ea typeface="新細明體" panose="02020500000000000000" pitchFamily="18" charset="-120"/>
                <a:cs typeface="+mn-cs"/>
              </a:rPr>
              <a:t>20</a:t>
            </a:r>
            <a:r>
              <a:rPr kumimoji="0" lang="zh-TW" altLang="en-US" sz="1200" b="0" i="0" u="none" strike="noStrike" kern="1200" cap="none" spc="0" normalizeH="0" baseline="0" noProof="0" dirty="0">
                <a:ln>
                  <a:noFill/>
                </a:ln>
                <a:solidFill>
                  <a:prstClr val="black"/>
                </a:solidFill>
                <a:effectLst/>
                <a:uLnTx/>
                <a:uFillTx/>
                <a:latin typeface="Arial Narrow" panose="020B0606020202030204" pitchFamily="34" charset="0"/>
                <a:ea typeface="新細明體" panose="02020500000000000000" pitchFamily="18" charset="-120"/>
                <a:cs typeface="+mn-cs"/>
              </a:rPr>
              <a:t>萬名扶青社員共同努力，正在全球做出正向的改變。</a:t>
            </a:r>
            <a:r>
              <a:rPr kumimoji="0" lang="en-US" altLang="zh-TW" sz="1200" b="0" i="0" u="none" strike="noStrike" kern="1200" cap="none" spc="0" normalizeH="0" baseline="0" noProof="0" dirty="0">
                <a:ln>
                  <a:noFill/>
                </a:ln>
                <a:solidFill>
                  <a:prstClr val="black"/>
                </a:solidFill>
                <a:effectLst/>
                <a:uLnTx/>
                <a:uFillTx/>
                <a:latin typeface="Arial Narrow" panose="020B0606020202030204" pitchFamily="34" charset="0"/>
                <a:ea typeface="新細明體" panose="02020500000000000000" pitchFamily="18" charset="-120"/>
                <a:cs typeface="+mn-cs"/>
              </a:rPr>
              <a:t>2019</a:t>
            </a:r>
            <a:r>
              <a:rPr kumimoji="0" lang="zh-TW" altLang="en-US" sz="1200" b="0" i="0" u="none" strike="noStrike" kern="1200" cap="none" spc="0" normalizeH="0" baseline="0" noProof="0" dirty="0">
                <a:ln>
                  <a:noFill/>
                </a:ln>
                <a:solidFill>
                  <a:prstClr val="black"/>
                </a:solidFill>
                <a:effectLst/>
                <a:uLnTx/>
                <a:uFillTx/>
                <a:latin typeface="Arial Narrow" panose="020B0606020202030204" pitchFamily="34" charset="0"/>
                <a:ea typeface="新細明體" panose="02020500000000000000" pitchFamily="18" charset="-120"/>
                <a:cs typeface="+mn-cs"/>
              </a:rPr>
              <a:t>年立法會議給予扶青社一種獨特的國際扶輪會員社資格。此一決定提升了扶青社的地位，並使扶輪在未來能夠創新及包容，並能夠適應變化不斷的時代。</a:t>
            </a:r>
            <a:endParaRPr kumimoji="0" lang="en-US" altLang="zh-TW" sz="1200" b="0" i="0" u="none" strike="noStrike" kern="1200" cap="none" spc="0" normalizeH="0" baseline="0" noProof="0" dirty="0">
              <a:ln>
                <a:noFill/>
              </a:ln>
              <a:solidFill>
                <a:prstClr val="black"/>
              </a:solidFill>
              <a:effectLst/>
              <a:uLnTx/>
              <a:uFillTx/>
              <a:latin typeface="Arial Narrow" panose="020B0606020202030204" pitchFamily="34" charset="0"/>
              <a:ea typeface="新細明體" panose="02020500000000000000" pitchFamily="18" charset="-120"/>
              <a:cs typeface="+mn-cs"/>
            </a:endParaRPr>
          </a:p>
        </p:txBody>
      </p:sp>
      <p:sp>
        <p:nvSpPr>
          <p:cNvPr id="4" name="Slide Number Placeholder 3"/>
          <p:cNvSpPr>
            <a:spLocks noGrp="1"/>
          </p:cNvSpPr>
          <p:nvPr>
            <p:ph type="sldNum" sz="quarter" idx="10"/>
          </p:nvPr>
        </p:nvSpPr>
        <p:spPr/>
        <p:txBody>
          <a:bodyPr/>
          <a:lstStyle/>
          <a:p>
            <a:fld id="{DB827055-821E-4F6B-AAA9-2685E1493D9C}" type="slidenum">
              <a:rPr lang="en-US" smtClean="0"/>
              <a:t>2</a:t>
            </a:fld>
            <a:endParaRPr lang="en-US" dirty="0"/>
          </a:p>
        </p:txBody>
      </p:sp>
    </p:spTree>
    <p:extLst>
      <p:ext uri="{BB962C8B-B14F-4D97-AF65-F5344CB8AC3E}">
        <p14:creationId xmlns:p14="http://schemas.microsoft.com/office/powerpoint/2010/main" val="5988884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sz="1200" kern="1200" dirty="0">
                <a:solidFill>
                  <a:schemeClr val="tx1"/>
                </a:solidFill>
                <a:effectLst/>
                <a:latin typeface="Arial Narrow" panose="020B0606020202030204" pitchFamily="34" charset="0"/>
              </a:rPr>
              <a:t>那麼這兩種不同的會員類型有什麼區別呢？ 扶輪社提供了一種體驗，旨在吸引</a:t>
            </a:r>
            <a:r>
              <a:rPr lang="zh-TW" altLang="en-US" sz="1200" b="1" kern="1200" dirty="0">
                <a:solidFill>
                  <a:schemeClr val="tx1"/>
                </a:solidFill>
                <a:effectLst/>
                <a:latin typeface="Arial Narrow" panose="020B0606020202030204" pitchFamily="34" charset="0"/>
              </a:rPr>
              <a:t>多個世代</a:t>
            </a:r>
            <a:r>
              <a:rPr lang="zh-TW" altLang="en-US" sz="1200" kern="1200" dirty="0">
                <a:solidFill>
                  <a:schemeClr val="tx1"/>
                </a:solidFill>
                <a:effectLst/>
                <a:latin typeface="Arial Narrow" panose="020B0606020202030204" pitchFamily="34" charset="0"/>
              </a:rPr>
              <a:t>的人士參與，他們分享服務、領導、多元、正直與友誼的理想，並希望在為世界、自己的社區與自身創造持恆的改變的同時獲得樂趣。 扶青社則吸引了喜歡透過有趣、包容、志同道合，同為採取行動人士的</a:t>
            </a:r>
            <a:r>
              <a:rPr lang="zh-TW" altLang="en-US" sz="1200" b="1" kern="1200" dirty="0">
                <a:solidFill>
                  <a:schemeClr val="tx1"/>
                </a:solidFill>
                <a:effectLst/>
                <a:latin typeface="Arial Narrow" panose="020B0606020202030204" pitchFamily="34" charset="0"/>
              </a:rPr>
              <a:t>近乎同儕的網絡</a:t>
            </a:r>
            <a:r>
              <a:rPr lang="zh-TW" altLang="en-US" sz="1200" kern="1200" dirty="0">
                <a:solidFill>
                  <a:schemeClr val="tx1"/>
                </a:solidFill>
                <a:effectLst/>
                <a:latin typeface="Arial Narrow" panose="020B0606020202030204" pitchFamily="34" charset="0"/>
              </a:rPr>
              <a:t>來培養自己的服務、專業與領導技能的</a:t>
            </a:r>
            <a:r>
              <a:rPr lang="zh-TW" altLang="en-US" sz="1200" b="1" kern="1200" dirty="0">
                <a:solidFill>
                  <a:schemeClr val="tx1"/>
                </a:solidFill>
                <a:effectLst/>
                <a:latin typeface="Arial Narrow" panose="020B0606020202030204" pitchFamily="34" charset="0"/>
              </a:rPr>
              <a:t>年輕成人</a:t>
            </a:r>
            <a:r>
              <a:rPr lang="zh-TW" altLang="en-US" sz="1200" kern="1200" dirty="0">
                <a:solidFill>
                  <a:schemeClr val="tx1"/>
                </a:solidFill>
                <a:effectLst/>
                <a:latin typeface="Arial Narrow" panose="020B0606020202030204" pitchFamily="34" charset="0"/>
              </a:rPr>
              <a:t>。</a:t>
            </a:r>
            <a:endParaRPr lang="en-US" altLang="zh-TW" sz="1200" kern="1200" dirty="0">
              <a:solidFill>
                <a:schemeClr val="tx1"/>
              </a:solidFill>
              <a:effectLst/>
              <a:latin typeface="Arial Narrow" panose="020B0606020202030204" pitchFamily="34" charset="0"/>
            </a:endParaRPr>
          </a:p>
          <a:p>
            <a:endParaRPr lang="en-US" altLang="zh-TW" sz="1200" kern="1200" dirty="0">
              <a:solidFill>
                <a:schemeClr val="tx1"/>
              </a:solidFill>
              <a:effectLst/>
              <a:latin typeface="Arial Narrow" panose="020B0606020202030204" pitchFamily="34" charset="0"/>
            </a:endParaRPr>
          </a:p>
          <a:p>
            <a:r>
              <a:rPr lang="zh-TW" altLang="en-US" sz="1200" kern="1200" dirty="0">
                <a:solidFill>
                  <a:schemeClr val="tx1"/>
                </a:solidFill>
                <a:effectLst/>
                <a:latin typeface="Arial Narrow" panose="020B0606020202030204" pitchFamily="34" charset="0"/>
              </a:rPr>
              <a:t>我們知道，無論他們是在大學學習還是開始職業生涯，扶青社員都為我們的社員人數增加了很多，並且是扶輪社員平等及有價值的服務夥伴。 他們可以被指派擔任為地區職位，並被提名獲得獎勵以表彰他們的努力。 讓我們繼續尋找方法讓扶青社員參與我們所做的一切。</a:t>
            </a:r>
            <a:endParaRPr lang="en-US" sz="1200" kern="1200" dirty="0">
              <a:solidFill>
                <a:schemeClr val="tx1"/>
              </a:solidFill>
              <a:effectLst/>
              <a:latin typeface="Arial Narrow" panose="020B0606020202030204" pitchFamily="34" charset="0"/>
            </a:endParaRPr>
          </a:p>
        </p:txBody>
      </p:sp>
      <p:sp>
        <p:nvSpPr>
          <p:cNvPr id="4" name="Slide Number Placeholder 3"/>
          <p:cNvSpPr>
            <a:spLocks noGrp="1"/>
          </p:cNvSpPr>
          <p:nvPr>
            <p:ph type="sldNum" sz="quarter" idx="10"/>
          </p:nvPr>
        </p:nvSpPr>
        <p:spPr/>
        <p:txBody>
          <a:bodyPr/>
          <a:lstStyle/>
          <a:p>
            <a:fld id="{DB827055-821E-4F6B-AAA9-2685E1493D9C}" type="slidenum">
              <a:rPr lang="en-US" smtClean="0"/>
              <a:t>3</a:t>
            </a:fld>
            <a:endParaRPr lang="en-US" dirty="0"/>
          </a:p>
        </p:txBody>
      </p:sp>
    </p:spTree>
    <p:extLst>
      <p:ext uri="{BB962C8B-B14F-4D97-AF65-F5344CB8AC3E}">
        <p14:creationId xmlns:p14="http://schemas.microsoft.com/office/powerpoint/2010/main" val="20811485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sz="1200" kern="1200" dirty="0">
                <a:solidFill>
                  <a:schemeClr val="tx1"/>
                </a:solidFill>
                <a:effectLst/>
                <a:latin typeface="Arial Narrow" panose="020B0606020202030204" pitchFamily="34" charset="0"/>
              </a:rPr>
              <a:t>自 </a:t>
            </a:r>
            <a:r>
              <a:rPr lang="en-US" altLang="zh-TW" sz="1200" kern="1200" dirty="0">
                <a:solidFill>
                  <a:schemeClr val="tx1"/>
                </a:solidFill>
                <a:effectLst/>
                <a:latin typeface="Arial Narrow" panose="020B0606020202030204" pitchFamily="34" charset="0"/>
              </a:rPr>
              <a:t>2021 </a:t>
            </a:r>
            <a:r>
              <a:rPr lang="zh-TW" altLang="en-US" sz="1200" kern="1200" dirty="0">
                <a:solidFill>
                  <a:schemeClr val="tx1"/>
                </a:solidFill>
                <a:effectLst/>
                <a:latin typeface="Arial Narrow" panose="020B0606020202030204" pitchFamily="34" charset="0"/>
              </a:rPr>
              <a:t>年 </a:t>
            </a:r>
            <a:r>
              <a:rPr lang="en-US" altLang="zh-TW" sz="1200" kern="1200" dirty="0">
                <a:solidFill>
                  <a:schemeClr val="tx1"/>
                </a:solidFill>
                <a:effectLst/>
                <a:latin typeface="Arial Narrow" panose="020B0606020202030204" pitchFamily="34" charset="0"/>
              </a:rPr>
              <a:t>7 </a:t>
            </a:r>
            <a:r>
              <a:rPr lang="zh-TW" altLang="en-US" sz="1200" kern="1200" dirty="0">
                <a:solidFill>
                  <a:schemeClr val="tx1"/>
                </a:solidFill>
                <a:effectLst/>
                <a:latin typeface="Arial Narrow" panose="020B0606020202030204" pitchFamily="34" charset="0"/>
              </a:rPr>
              <a:t>月 </a:t>
            </a:r>
            <a:r>
              <a:rPr lang="en-US" altLang="zh-TW" sz="1200" kern="1200" dirty="0">
                <a:solidFill>
                  <a:schemeClr val="tx1"/>
                </a:solidFill>
                <a:effectLst/>
                <a:latin typeface="Arial Narrow" panose="020B0606020202030204" pitchFamily="34" charset="0"/>
              </a:rPr>
              <a:t>1 </a:t>
            </a:r>
            <a:r>
              <a:rPr lang="zh-TW" altLang="en-US" sz="1200" kern="1200" dirty="0">
                <a:solidFill>
                  <a:schemeClr val="tx1"/>
                </a:solidFill>
                <a:effectLst/>
                <a:latin typeface="Arial Narrow" panose="020B0606020202030204" pitchFamily="34" charset="0"/>
              </a:rPr>
              <a:t>日以來，我們看到了一些令人鼓舞的增長，包括：</a:t>
            </a:r>
            <a:endParaRPr lang="en-US" altLang="zh-TW" sz="1200" kern="1200" dirty="0">
              <a:solidFill>
                <a:schemeClr val="tx1"/>
              </a:solidFill>
              <a:effectLst/>
              <a:latin typeface="Arial Narrow" panose="020B0606020202030204" pitchFamily="34" charset="0"/>
            </a:endParaRPr>
          </a:p>
          <a:p>
            <a:pPr marL="171450" indent="-171450">
              <a:buFont typeface="Arial" panose="020B0604020202020204" pitchFamily="34" charset="0"/>
              <a:buChar char="•"/>
            </a:pPr>
            <a:r>
              <a:rPr lang="zh-TW" altLang="en-US" sz="1200" kern="1200" dirty="0">
                <a:solidFill>
                  <a:schemeClr val="tx1"/>
                </a:solidFill>
                <a:effectLst/>
                <a:latin typeface="Arial Narrow" panose="020B0606020202030204" pitchFamily="34" charset="0"/>
              </a:rPr>
              <a:t>增加了 </a:t>
            </a:r>
            <a:r>
              <a:rPr lang="en-US" altLang="zh-TW" sz="1200" kern="1200" dirty="0">
                <a:solidFill>
                  <a:schemeClr val="tx1"/>
                </a:solidFill>
                <a:effectLst/>
                <a:latin typeface="Arial Narrow" panose="020B0606020202030204" pitchFamily="34" charset="0"/>
              </a:rPr>
              <a:t>23,000 </a:t>
            </a:r>
            <a:r>
              <a:rPr lang="zh-TW" altLang="en-US" sz="1200" kern="1200" dirty="0">
                <a:solidFill>
                  <a:schemeClr val="tx1"/>
                </a:solidFill>
                <a:effectLst/>
                <a:latin typeface="Arial Narrow" panose="020B0606020202030204" pitchFamily="34" charset="0"/>
              </a:rPr>
              <a:t>多名扶輪社社員與近 </a:t>
            </a:r>
            <a:r>
              <a:rPr lang="en-US" altLang="zh-TW" sz="1200" kern="1200" dirty="0">
                <a:solidFill>
                  <a:schemeClr val="tx1"/>
                </a:solidFill>
                <a:effectLst/>
                <a:latin typeface="Arial Narrow" panose="020B0606020202030204" pitchFamily="34" charset="0"/>
              </a:rPr>
              <a:t>14,000 </a:t>
            </a:r>
            <a:r>
              <a:rPr lang="zh-TW" altLang="en-US" sz="1200" kern="1200" dirty="0">
                <a:solidFill>
                  <a:schemeClr val="tx1"/>
                </a:solidFill>
                <a:effectLst/>
                <a:latin typeface="Arial Narrow" panose="020B0606020202030204" pitchFamily="34" charset="0"/>
              </a:rPr>
              <a:t>名扶青社社員。 我們還看到扶輪社及扶青社的社數增加的情形令人鼓舞。</a:t>
            </a:r>
            <a:endParaRPr lang="en-US" altLang="zh-TW" sz="1200" kern="1200" dirty="0">
              <a:solidFill>
                <a:schemeClr val="tx1"/>
              </a:solidFill>
              <a:effectLst/>
              <a:latin typeface="Arial Narrow" panose="020B0606020202030204" pitchFamily="34" charset="0"/>
            </a:endParaRPr>
          </a:p>
          <a:p>
            <a:pPr marL="171450" indent="-171450">
              <a:buFont typeface="Arial" panose="020B0604020202020204" pitchFamily="34" charset="0"/>
              <a:buChar char="•"/>
            </a:pPr>
            <a:r>
              <a:rPr lang="zh-TW" altLang="en-US" sz="1200" kern="1200" dirty="0">
                <a:solidFill>
                  <a:schemeClr val="tx1"/>
                </a:solidFill>
                <a:effectLst/>
                <a:latin typeface="Arial Narrow" panose="020B0606020202030204" pitchFamily="34" charset="0"/>
              </a:rPr>
              <a:t>各位可以看到，與一年前（即 </a:t>
            </a:r>
            <a:r>
              <a:rPr lang="en-US" altLang="zh-TW" sz="1200" kern="1200" dirty="0">
                <a:solidFill>
                  <a:schemeClr val="tx1"/>
                </a:solidFill>
                <a:effectLst/>
                <a:latin typeface="Arial Narrow" panose="020B0606020202030204" pitchFamily="34" charset="0"/>
              </a:rPr>
              <a:t>2021 </a:t>
            </a:r>
            <a:r>
              <a:rPr lang="zh-TW" altLang="en-US" sz="1200" kern="1200" dirty="0">
                <a:solidFill>
                  <a:schemeClr val="tx1"/>
                </a:solidFill>
                <a:effectLst/>
                <a:latin typeface="Arial Narrow" panose="020B0606020202030204" pitchFamily="34" charset="0"/>
              </a:rPr>
              <a:t>年 </a:t>
            </a:r>
            <a:r>
              <a:rPr lang="en-US" altLang="zh-TW" sz="1200" kern="1200" dirty="0">
                <a:solidFill>
                  <a:schemeClr val="tx1"/>
                </a:solidFill>
                <a:effectLst/>
                <a:latin typeface="Arial Narrow" panose="020B0606020202030204" pitchFamily="34" charset="0"/>
              </a:rPr>
              <a:t>1 </a:t>
            </a:r>
            <a:r>
              <a:rPr lang="zh-TW" altLang="en-US" sz="1200" kern="1200" dirty="0">
                <a:solidFill>
                  <a:schemeClr val="tx1"/>
                </a:solidFill>
                <a:effectLst/>
                <a:latin typeface="Arial Narrow" panose="020B0606020202030204" pitchFamily="34" charset="0"/>
              </a:rPr>
              <a:t>月）相比，我們社員人數有正面的成長。</a:t>
            </a:r>
            <a:endParaRPr lang="en-US" altLang="zh-TW" sz="1200" kern="1200" dirty="0">
              <a:solidFill>
                <a:schemeClr val="tx1"/>
              </a:solidFill>
              <a:effectLst/>
              <a:latin typeface="Arial Narrow" panose="020B0606020202030204" pitchFamily="34" charset="0"/>
            </a:endParaRPr>
          </a:p>
          <a:p>
            <a:pPr marL="171450" indent="-171450">
              <a:buFont typeface="Arial" panose="020B0604020202020204" pitchFamily="34" charset="0"/>
              <a:buChar char="•"/>
            </a:pPr>
            <a:r>
              <a:rPr lang="zh-TW" altLang="en-US" sz="1200" kern="1200" dirty="0">
                <a:solidFill>
                  <a:schemeClr val="tx1"/>
                </a:solidFill>
                <a:effectLst/>
                <a:latin typeface="Arial Narrow" panose="020B0606020202030204" pitchFamily="34" charset="0"/>
              </a:rPr>
              <a:t>與一年前相比，我們有更多的扶輪社，但扶青社的數量減少了大約 </a:t>
            </a:r>
            <a:r>
              <a:rPr lang="en-US" altLang="zh-TW" sz="1200" kern="1200" dirty="0">
                <a:solidFill>
                  <a:schemeClr val="tx1"/>
                </a:solidFill>
                <a:effectLst/>
                <a:latin typeface="Arial Narrow" panose="020B0606020202030204" pitchFamily="34" charset="0"/>
              </a:rPr>
              <a:t>400 </a:t>
            </a:r>
            <a:r>
              <a:rPr lang="zh-TW" altLang="en-US" sz="1200" kern="1200" dirty="0">
                <a:solidFill>
                  <a:schemeClr val="tx1"/>
                </a:solidFill>
                <a:effectLst/>
                <a:latin typeface="Arial Narrow" panose="020B0606020202030204" pitchFamily="34" charset="0"/>
              </a:rPr>
              <a:t>個。 世界各地新社的發展速度差異很大，下降幅度最大的區域根本沒有以吸引社區的新社取代失去功能的社。</a:t>
            </a:r>
            <a:endParaRPr lang="en-US" altLang="zh-TW" sz="1200" kern="1200" dirty="0">
              <a:solidFill>
                <a:schemeClr val="tx1"/>
              </a:solidFill>
              <a:effectLst/>
              <a:latin typeface="Arial Narrow" panose="020B0606020202030204" pitchFamily="34" charset="0"/>
            </a:endParaRPr>
          </a:p>
          <a:p>
            <a:pPr marL="171450" indent="-171450">
              <a:buFont typeface="Arial" panose="020B0604020202020204" pitchFamily="34" charset="0"/>
              <a:buChar char="•"/>
            </a:pPr>
            <a:r>
              <a:rPr lang="zh-TW" altLang="en-US" sz="1200" kern="1200" dirty="0">
                <a:solidFill>
                  <a:schemeClr val="tx1"/>
                </a:solidFill>
                <a:effectLst/>
                <a:latin typeface="Arial Narrow" panose="020B0606020202030204" pitchFamily="34" charset="0"/>
              </a:rPr>
              <a:t>扶青社實現了性別平等，女性社員佔 </a:t>
            </a:r>
            <a:r>
              <a:rPr lang="en-US" altLang="zh-TW" sz="1200" kern="1200" dirty="0">
                <a:solidFill>
                  <a:schemeClr val="tx1"/>
                </a:solidFill>
                <a:effectLst/>
                <a:latin typeface="Arial Narrow" panose="020B0606020202030204" pitchFamily="34" charset="0"/>
              </a:rPr>
              <a:t>52%</a:t>
            </a:r>
            <a:r>
              <a:rPr lang="zh-TW" altLang="en-US" sz="1200" kern="1200" dirty="0">
                <a:solidFill>
                  <a:schemeClr val="tx1"/>
                </a:solidFill>
                <a:effectLst/>
                <a:latin typeface="Arial Narrow" panose="020B0606020202030204" pitchFamily="34" charset="0"/>
              </a:rPr>
              <a:t>。 扶輪社有 </a:t>
            </a:r>
            <a:r>
              <a:rPr lang="en-US" altLang="zh-TW" sz="1200" kern="1200" dirty="0">
                <a:solidFill>
                  <a:schemeClr val="tx1"/>
                </a:solidFill>
                <a:effectLst/>
                <a:latin typeface="Arial Narrow" panose="020B0606020202030204" pitchFamily="34" charset="0"/>
              </a:rPr>
              <a:t>25% </a:t>
            </a:r>
            <a:r>
              <a:rPr lang="zh-TW" altLang="en-US" sz="1200" kern="1200" dirty="0">
                <a:solidFill>
                  <a:schemeClr val="tx1"/>
                </a:solidFill>
                <a:effectLst/>
                <a:latin typeface="Arial Narrow" panose="020B0606020202030204" pitchFamily="34" charset="0"/>
              </a:rPr>
              <a:t>是女性，比上一年略有增加。 這個情形因地而異，日本處於最低端</a:t>
            </a:r>
            <a:r>
              <a:rPr lang="en-US" altLang="zh-TW" sz="1200" kern="1200" dirty="0">
                <a:solidFill>
                  <a:schemeClr val="tx1"/>
                </a:solidFill>
                <a:effectLst/>
                <a:latin typeface="Arial Narrow" panose="020B0606020202030204" pitchFamily="34" charset="0"/>
              </a:rPr>
              <a:t>——</a:t>
            </a:r>
            <a:r>
              <a:rPr lang="zh-TW" altLang="en-US" sz="1200" kern="1200" dirty="0">
                <a:solidFill>
                  <a:schemeClr val="tx1"/>
                </a:solidFill>
                <a:effectLst/>
                <a:latin typeface="Arial Narrow" panose="020B0606020202030204" pitchFamily="34" charset="0"/>
              </a:rPr>
              <a:t>只有 </a:t>
            </a:r>
            <a:r>
              <a:rPr lang="en-US" altLang="zh-TW" sz="1200" kern="1200" dirty="0">
                <a:solidFill>
                  <a:schemeClr val="tx1"/>
                </a:solidFill>
                <a:effectLst/>
                <a:latin typeface="Arial Narrow" panose="020B0606020202030204" pitchFamily="34" charset="0"/>
              </a:rPr>
              <a:t>7% </a:t>
            </a:r>
            <a:r>
              <a:rPr lang="zh-TW" altLang="en-US" sz="1200" kern="1200" dirty="0">
                <a:solidFill>
                  <a:schemeClr val="tx1"/>
                </a:solidFill>
                <a:effectLst/>
                <a:latin typeface="Arial Narrow" panose="020B0606020202030204" pitchFamily="34" charset="0"/>
              </a:rPr>
              <a:t>的女性社員。 印度緊隨其後，僅佔 </a:t>
            </a:r>
            <a:r>
              <a:rPr lang="en-US" altLang="zh-TW" sz="1200" kern="1200" dirty="0">
                <a:solidFill>
                  <a:schemeClr val="tx1"/>
                </a:solidFill>
                <a:effectLst/>
                <a:latin typeface="Arial Narrow" panose="020B0606020202030204" pitchFamily="34" charset="0"/>
              </a:rPr>
              <a:t>14%</a:t>
            </a:r>
            <a:r>
              <a:rPr lang="zh-TW" altLang="en-US" sz="1200" kern="1200" dirty="0">
                <a:solidFill>
                  <a:schemeClr val="tx1"/>
                </a:solidFill>
                <a:effectLst/>
                <a:latin typeface="Arial Narrow" panose="020B0606020202030204" pitchFamily="34" charset="0"/>
              </a:rPr>
              <a:t>。 加勒比地區以女性社員佔</a:t>
            </a:r>
            <a:r>
              <a:rPr lang="en-US" altLang="zh-TW" sz="1200" kern="1200" dirty="0">
                <a:solidFill>
                  <a:schemeClr val="tx1"/>
                </a:solidFill>
                <a:effectLst/>
                <a:latin typeface="Arial Narrow" panose="020B0606020202030204" pitchFamily="34" charset="0"/>
              </a:rPr>
              <a:t>40%</a:t>
            </a:r>
            <a:r>
              <a:rPr lang="zh-TW" altLang="en-US" sz="1200" kern="1200" dirty="0">
                <a:solidFill>
                  <a:schemeClr val="tx1"/>
                </a:solidFill>
                <a:effectLst/>
                <a:latin typeface="Arial Narrow" panose="020B0606020202030204" pitchFamily="34" charset="0"/>
              </a:rPr>
              <a:t>，領先世界。</a:t>
            </a:r>
            <a:endParaRPr lang="en-US" sz="1200" kern="1200" dirty="0">
              <a:solidFill>
                <a:schemeClr val="tx1"/>
              </a:solidFill>
              <a:effectLst/>
              <a:latin typeface="Arial Narrow" panose="020B0606020202030204" pitchFamily="34" charset="0"/>
            </a:endParaRPr>
          </a:p>
        </p:txBody>
      </p:sp>
      <p:sp>
        <p:nvSpPr>
          <p:cNvPr id="4" name="Slide Number Placeholder 3"/>
          <p:cNvSpPr>
            <a:spLocks noGrp="1"/>
          </p:cNvSpPr>
          <p:nvPr>
            <p:ph type="sldNum" sz="quarter" idx="10"/>
          </p:nvPr>
        </p:nvSpPr>
        <p:spPr/>
        <p:txBody>
          <a:bodyPr/>
          <a:lstStyle/>
          <a:p>
            <a:fld id="{DB827055-821E-4F6B-AAA9-2685E1493D9C}" type="slidenum">
              <a:rPr lang="en-US" smtClean="0"/>
              <a:t>4</a:t>
            </a:fld>
            <a:endParaRPr lang="en-US" dirty="0"/>
          </a:p>
        </p:txBody>
      </p:sp>
    </p:spTree>
    <p:extLst>
      <p:ext uri="{BB962C8B-B14F-4D97-AF65-F5344CB8AC3E}">
        <p14:creationId xmlns:p14="http://schemas.microsoft.com/office/powerpoint/2010/main" val="2892554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200" b="1" i="1" u="none" strike="noStrike" kern="1200" cap="none" spc="0" normalizeH="0" baseline="0" noProof="0" dirty="0">
                <a:ln>
                  <a:noFill/>
                </a:ln>
                <a:solidFill>
                  <a:prstClr val="black"/>
                </a:solidFill>
                <a:effectLst/>
                <a:uLnTx/>
                <a:uFillTx/>
                <a:latin typeface="Arial Narrow" panose="020B0606020202030204" pitchFamily="34" charset="0"/>
                <a:ea typeface="新細明體" panose="02020500000000000000" pitchFamily="18" charset="-120"/>
                <a:cs typeface="+mn-cs"/>
              </a:rPr>
              <a:t>演講者請注意：</a:t>
            </a:r>
            <a:r>
              <a:rPr kumimoji="0" lang="zh-TW" altLang="en-US" sz="1200" b="0" i="1" u="none" strike="noStrike" kern="1200" cap="none" spc="0" normalizeH="0" baseline="0" noProof="0" dirty="0">
                <a:ln>
                  <a:noFill/>
                </a:ln>
                <a:solidFill>
                  <a:prstClr val="black"/>
                </a:solidFill>
                <a:effectLst/>
                <a:uLnTx/>
                <a:uFillTx/>
                <a:latin typeface="Arial Narrow" panose="020B0606020202030204" pitchFamily="34" charset="0"/>
                <a:ea typeface="新細明體" panose="02020500000000000000" pitchFamily="18" charset="-120"/>
                <a:cs typeface="+mn-cs"/>
              </a:rPr>
              <a:t>請考慮在播放這張幻燈片之前或之後播放兩分鐘的“</a:t>
            </a:r>
            <a:r>
              <a:rPr kumimoji="0" lang="en-US" altLang="zh-TW" sz="1200" b="0" i="1"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Rotary Anytown”</a:t>
            </a:r>
            <a:r>
              <a:rPr kumimoji="0" lang="zh-TW" altLang="en-US" sz="1200" b="0" i="1" u="none" strike="noStrike" kern="1200" cap="none" spc="0" normalizeH="0" baseline="0" noProof="0" dirty="0">
                <a:ln>
                  <a:noFill/>
                </a:ln>
                <a:solidFill>
                  <a:prstClr val="black"/>
                </a:solidFill>
                <a:effectLst/>
                <a:uLnTx/>
                <a:uFillTx/>
                <a:latin typeface="Arial Narrow" panose="020B0606020202030204" pitchFamily="34" charset="0"/>
                <a:ea typeface="新細明體" panose="02020500000000000000" pitchFamily="18" charset="-120"/>
                <a:cs typeface="+mn-cs"/>
              </a:rPr>
              <a:t>短片 </a:t>
            </a:r>
            <a:r>
              <a:rPr kumimoji="0" lang="en-US" altLang="zh-TW" sz="1200" b="0" i="1" u="none" strike="noStrike" kern="1200" cap="none" spc="0" normalizeH="0" baseline="0" noProof="0" dirty="0">
                <a:ln>
                  <a:noFill/>
                </a:ln>
                <a:solidFill>
                  <a:prstClr val="black"/>
                </a:solidFill>
                <a:effectLst/>
                <a:uLnTx/>
                <a:uFillTx/>
                <a:latin typeface="Arial Narrow" panose="020B0606020202030204" pitchFamily="34" charset="0"/>
                <a:ea typeface="新細明體" panose="02020500000000000000" pitchFamily="18" charset="-120"/>
                <a:cs typeface="+mn-cs"/>
              </a:rPr>
              <a:t>(</a:t>
            </a:r>
            <a:r>
              <a:rPr kumimoji="0" lang="en-US" altLang="zh-TW" sz="1200" b="0" i="1"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https://www.youtube.com/watch?v=e-55H9nVdss)</a:t>
            </a:r>
            <a:r>
              <a:rPr kumimoji="0" lang="en-US" altLang="zh-TW"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TW"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200" b="1" i="0" u="none" strike="noStrike" kern="1200" cap="none" spc="0" normalizeH="0" baseline="0" noProof="0" dirty="0">
                <a:ln>
                  <a:noFill/>
                </a:ln>
                <a:solidFill>
                  <a:prstClr val="black"/>
                </a:solidFill>
                <a:effectLst/>
                <a:uLnTx/>
                <a:uFillTx/>
                <a:latin typeface="Arial Narrow" panose="020B0606020202030204" pitchFamily="34" charset="0"/>
                <a:ea typeface="新細明體" panose="02020500000000000000" pitchFamily="18" charset="-120"/>
                <a:cs typeface="+mn-cs"/>
              </a:rPr>
              <a:t>演講者：</a:t>
            </a:r>
            <a:r>
              <a:rPr kumimoji="0" lang="zh-TW" altLang="en-US" sz="1200" b="0" i="0" u="none" strike="noStrike" kern="1200" cap="none" spc="0" normalizeH="0" baseline="0" noProof="0" dirty="0">
                <a:ln>
                  <a:noFill/>
                </a:ln>
                <a:solidFill>
                  <a:prstClr val="black"/>
                </a:solidFill>
                <a:effectLst/>
                <a:uLnTx/>
                <a:uFillTx/>
                <a:latin typeface="Arial Narrow" panose="020B0606020202030204" pitchFamily="34" charset="0"/>
                <a:ea typeface="新細明體" panose="02020500000000000000" pitchFamily="18" charset="-120"/>
                <a:cs typeface="+mn-cs"/>
              </a:rPr>
              <a:t>年復一年追蹤之下，我們從數據知道，歷來是新社推動了我們的成長。而新社的創社社員多達</a:t>
            </a:r>
            <a:r>
              <a:rPr kumimoji="0" lang="en-US" altLang="zh-TW" sz="1200" b="0" i="0" u="none" strike="noStrike" kern="1200" cap="none" spc="0" normalizeH="0" baseline="0" noProof="0" dirty="0">
                <a:ln>
                  <a:noFill/>
                </a:ln>
                <a:solidFill>
                  <a:prstClr val="black"/>
                </a:solidFill>
                <a:effectLst/>
                <a:uLnTx/>
                <a:uFillTx/>
                <a:latin typeface="Arial Narrow" panose="020B0606020202030204" pitchFamily="34" charset="0"/>
                <a:ea typeface="新細明體" panose="02020500000000000000" pitchFamily="18" charset="-120"/>
                <a:cs typeface="+mn-cs"/>
              </a:rPr>
              <a:t>88%</a:t>
            </a:r>
            <a:r>
              <a:rPr kumimoji="0" lang="zh-TW" altLang="en-US" sz="1200" b="0" i="0" u="none" strike="noStrike" kern="1200" cap="none" spc="0" normalizeH="0" baseline="0" noProof="0" dirty="0">
                <a:ln>
                  <a:noFill/>
                </a:ln>
                <a:solidFill>
                  <a:prstClr val="black"/>
                </a:solidFill>
                <a:effectLst/>
                <a:uLnTx/>
                <a:uFillTx/>
                <a:latin typeface="Arial Narrow" panose="020B0606020202030204" pitchFamily="34" charset="0"/>
                <a:ea typeface="新細明體" panose="02020500000000000000" pitchFamily="18" charset="-120"/>
                <a:cs typeface="+mn-cs"/>
              </a:rPr>
              <a:t>是首次加入扶輪的社員。</a:t>
            </a:r>
            <a:endParaRPr kumimoji="0" lang="en-US" altLang="zh-TW" sz="1200" b="0" i="0" u="none" strike="noStrike" kern="1200" cap="none" spc="0" normalizeH="0" baseline="0" noProof="0" dirty="0">
              <a:ln>
                <a:noFill/>
              </a:ln>
              <a:solidFill>
                <a:prstClr val="black"/>
              </a:solidFill>
              <a:effectLst/>
              <a:uLnTx/>
              <a:uFillTx/>
              <a:latin typeface="Arial Narrow" panose="020B0606020202030204" pitchFamily="34" charset="0"/>
              <a:ea typeface="新細明體" panose="02020500000000000000" pitchFamily="18" charset="-120"/>
              <a:cs typeface="+mn-cs"/>
            </a:endParaRPr>
          </a:p>
          <a:p>
            <a:r>
              <a:rPr lang="en-US" sz="1200" kern="1200" dirty="0">
                <a:solidFill>
                  <a:schemeClr val="tx1"/>
                </a:solidFill>
                <a:effectLst/>
                <a:latin typeface="Arial Narrow" panose="020B0606020202030204" pitchFamily="34" charset="0"/>
              </a:rPr>
              <a:t> </a:t>
            </a:r>
          </a:p>
          <a:p>
            <a:r>
              <a:rPr lang="zh-TW" altLang="en-US" sz="1200" kern="1200" dirty="0">
                <a:solidFill>
                  <a:schemeClr val="tx1"/>
                </a:solidFill>
                <a:effectLst/>
                <a:latin typeface="Arial Narrow" panose="020B0606020202030204" pitchFamily="34" charset="0"/>
              </a:rPr>
              <a:t>正如您從此處列出的一些扶輪社的模式中所見那般，新社可以適應不同的人口群體，並提供更多的會議時間和形式。 在過去五年中創社最多的區域也擁有最強勁的社員成長。 相反，社數淨損失最多的區域也損失了最多的社員。</a:t>
            </a:r>
            <a:endParaRPr lang="en-US" altLang="zh-TW" sz="1200" kern="1200" dirty="0">
              <a:solidFill>
                <a:schemeClr val="tx1"/>
              </a:solidFill>
              <a:effectLst/>
              <a:latin typeface="Arial Narrow" panose="020B0606020202030204" pitchFamily="34" charset="0"/>
            </a:endParaRPr>
          </a:p>
          <a:p>
            <a:endParaRPr lang="en-US" altLang="zh-TW" sz="1200" kern="1200" dirty="0">
              <a:solidFill>
                <a:schemeClr val="tx1"/>
              </a:solidFill>
              <a:effectLst/>
              <a:latin typeface="Arial Narrow" panose="020B0606020202030204" pitchFamily="34" charset="0"/>
            </a:endParaRPr>
          </a:p>
          <a:p>
            <a:r>
              <a:rPr lang="zh-TW" altLang="en-US" sz="1200" kern="1200" dirty="0">
                <a:solidFill>
                  <a:schemeClr val="tx1"/>
                </a:solidFill>
                <a:effectLst/>
                <a:latin typeface="Arial Narrow" panose="020B0606020202030204" pitchFamily="34" charset="0"/>
              </a:rPr>
              <a:t>但社員成長只是開創新社的好處之一。 當我們詢問倡導新社發展的社友時，他們說創立新社也可以吸引現有社員，增加整體的多元性，使扶輪在社區中更加引人注目，並增加與其他社區組織成為合作夥伴的機會。</a:t>
            </a:r>
            <a:endParaRPr lang="en-US" sz="1200" kern="1200" dirty="0">
              <a:solidFill>
                <a:schemeClr val="tx1"/>
              </a:solidFill>
              <a:effectLst/>
              <a:latin typeface="Arial Narrow" panose="020B0606020202030204" pitchFamily="34" charset="0"/>
            </a:endParaRPr>
          </a:p>
        </p:txBody>
      </p:sp>
      <p:sp>
        <p:nvSpPr>
          <p:cNvPr id="4" name="Slide Number Placeholder 3"/>
          <p:cNvSpPr>
            <a:spLocks noGrp="1"/>
          </p:cNvSpPr>
          <p:nvPr>
            <p:ph type="sldNum" sz="quarter" idx="10"/>
          </p:nvPr>
        </p:nvSpPr>
        <p:spPr/>
        <p:txBody>
          <a:bodyPr/>
          <a:lstStyle/>
          <a:p>
            <a:fld id="{DB827055-821E-4F6B-AAA9-2685E1493D9C}" type="slidenum">
              <a:rPr lang="en-US" smtClean="0"/>
              <a:t>5</a:t>
            </a:fld>
            <a:endParaRPr lang="en-US" dirty="0"/>
          </a:p>
        </p:txBody>
      </p:sp>
    </p:spTree>
    <p:extLst>
      <p:ext uri="{BB962C8B-B14F-4D97-AF65-F5344CB8AC3E}">
        <p14:creationId xmlns:p14="http://schemas.microsoft.com/office/powerpoint/2010/main" val="7368230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1" i="1" kern="1200" dirty="0">
                <a:solidFill>
                  <a:schemeClr val="tx1"/>
                </a:solidFill>
                <a:effectLst/>
                <a:latin typeface="+mn-lt"/>
                <a:ea typeface="+mn-ea"/>
                <a:cs typeface="+mn-cs"/>
              </a:rPr>
              <a:t>演講者請注意：</a:t>
            </a:r>
            <a:r>
              <a:rPr lang="zh-TW" altLang="en-US" sz="1200" i="1" kern="1200" dirty="0">
                <a:solidFill>
                  <a:schemeClr val="tx1"/>
                </a:solidFill>
                <a:effectLst/>
                <a:latin typeface="+mn-lt"/>
                <a:ea typeface="+mn-ea"/>
                <a:cs typeface="+mn-cs"/>
              </a:rPr>
              <a:t>請從扶輪社中央系統的儀表板</a:t>
            </a:r>
            <a:r>
              <a:rPr lang="en-US" altLang="zh-TW" sz="1200" i="1" kern="1200" dirty="0">
                <a:solidFill>
                  <a:schemeClr val="tx1"/>
                </a:solidFill>
                <a:effectLst/>
                <a:latin typeface="+mn-lt"/>
                <a:ea typeface="+mn-ea"/>
                <a:cs typeface="+mn-cs"/>
              </a:rPr>
              <a:t>(dashboard)</a:t>
            </a:r>
            <a:r>
              <a:rPr lang="zh-TW" altLang="en-US" sz="1200" i="1" kern="1200" dirty="0">
                <a:solidFill>
                  <a:schemeClr val="tx1"/>
                </a:solidFill>
                <a:effectLst/>
                <a:latin typeface="+mn-lt"/>
                <a:ea typeface="+mn-ea"/>
                <a:cs typeface="+mn-cs"/>
              </a:rPr>
              <a:t>中取得您的區域的年齡與性別趨勢。如要把地區的數據添加到這張投影片中，地區層級及地區以上層級的領導人可至扶輪社中央系統的報告</a:t>
            </a:r>
            <a:r>
              <a:rPr lang="en-US" altLang="zh-TW" sz="1200" i="1" kern="1200" dirty="0">
                <a:solidFill>
                  <a:schemeClr val="tx1"/>
                </a:solidFill>
                <a:effectLst/>
                <a:latin typeface="+mn-lt"/>
                <a:ea typeface="+mn-ea"/>
                <a:cs typeface="+mn-cs"/>
              </a:rPr>
              <a:t>(Reports)</a:t>
            </a:r>
            <a:r>
              <a:rPr lang="zh-TW" altLang="en-US" sz="1200" i="1" kern="1200" dirty="0">
                <a:solidFill>
                  <a:schemeClr val="tx1"/>
                </a:solidFill>
                <a:effectLst/>
                <a:latin typeface="+mn-lt"/>
                <a:ea typeface="+mn-ea"/>
                <a:cs typeface="+mn-cs"/>
              </a:rPr>
              <a:t>，取得其地區的地區社員狀況側寫</a:t>
            </a:r>
            <a:r>
              <a:rPr lang="en-US" altLang="zh-TW" sz="1200" i="1" kern="1200" dirty="0">
                <a:solidFill>
                  <a:schemeClr val="tx1"/>
                </a:solidFill>
                <a:effectLst/>
                <a:latin typeface="+mn-lt"/>
                <a:ea typeface="+mn-ea"/>
                <a:cs typeface="+mn-cs"/>
              </a:rPr>
              <a:t>(District Membership Profile)</a:t>
            </a:r>
            <a:r>
              <a:rPr lang="zh-TW" altLang="en-US" sz="1200" i="1" kern="1200" dirty="0">
                <a:solidFill>
                  <a:schemeClr val="tx1"/>
                </a:solidFill>
                <a:effectLst/>
                <a:latin typeface="+mn-lt"/>
                <a:ea typeface="+mn-ea"/>
                <a:cs typeface="+mn-cs"/>
              </a:rPr>
              <a:t>。</a:t>
            </a:r>
            <a:endParaRPr lang="en-US" altLang="zh-TW" sz="1200" i="1"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br>
              <a:rPr lang="en-US" i="1" dirty="0">
                <a:latin typeface="Arial Narrow" panose="020B0606020202030204" pitchFamily="34" charset="0"/>
              </a:rPr>
            </a:br>
            <a:r>
              <a:rPr lang="zh-TW" altLang="en-US" sz="1200" i="1" kern="1200" dirty="0">
                <a:solidFill>
                  <a:schemeClr val="tx1"/>
                </a:solidFill>
                <a:effectLst/>
                <a:latin typeface="+mn-lt"/>
                <a:ea typeface="+mn-ea"/>
                <a:cs typeface="+mn-cs"/>
              </a:rPr>
              <a:t>請用從扶輪社中央系統取得的數據來替換投影片及注釋中的</a:t>
            </a:r>
            <a:r>
              <a:rPr lang="en-US" altLang="zh-TW" sz="1200" i="1" kern="1200" dirty="0">
                <a:solidFill>
                  <a:schemeClr val="tx1"/>
                </a:solidFill>
                <a:effectLst/>
                <a:latin typeface="+mn-lt"/>
                <a:ea typeface="+mn-ea"/>
                <a:cs typeface="+mn-cs"/>
              </a:rPr>
              <a:t>X</a:t>
            </a:r>
            <a:r>
              <a:rPr lang="zh-TW" altLang="en-US" sz="1200" i="1" kern="1200" dirty="0">
                <a:solidFill>
                  <a:schemeClr val="tx1"/>
                </a:solidFill>
                <a:effectLst/>
                <a:latin typeface="+mn-lt"/>
                <a:ea typeface="+mn-ea"/>
                <a:cs typeface="+mn-cs"/>
              </a:rPr>
              <a:t>，或將其刪除。請取消隱藏投影片（在“投影片放映”選單中，選擇“隱藏投影片”），俾在報告過程中讓投影片可見。請將全球趨勢與您的區域所發生的事情加以比較。</a:t>
            </a:r>
            <a:endParaRPr lang="en-US" altLang="zh-TW" sz="1200" i="1"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latin typeface="Arial Narrow" panose="020B0606020202030204" pitchFamily="34" charset="0"/>
            </a:endParaRPr>
          </a:p>
          <a:p>
            <a:pPr marL="0" marR="0">
              <a:lnSpc>
                <a:spcPct val="107000"/>
              </a:lnSpc>
              <a:spcBef>
                <a:spcPts val="0"/>
              </a:spcBef>
              <a:spcAft>
                <a:spcPts val="800"/>
              </a:spcAft>
            </a:pPr>
            <a:r>
              <a:rPr lang="zh-TW" altLang="en-US" sz="1200" b="1" dirty="0">
                <a:effectLst/>
                <a:latin typeface="Arial Narrow" panose="020B0606020202030204" pitchFamily="34" charset="0"/>
                <a:ea typeface="Calibri" panose="020F0502020204030204" pitchFamily="34" charset="0"/>
                <a:cs typeface="Times New Roman" panose="02020603050405020304" pitchFamily="18" charset="0"/>
              </a:rPr>
              <a:t>演講者：</a:t>
            </a:r>
          </a:p>
          <a:p>
            <a:pPr marL="0" marR="0">
              <a:lnSpc>
                <a:spcPct val="107000"/>
              </a:lnSpc>
              <a:spcBef>
                <a:spcPts val="0"/>
              </a:spcBef>
              <a:spcAft>
                <a:spcPts val="800"/>
              </a:spcAft>
            </a:pPr>
            <a:r>
              <a:rPr lang="zh-TW" altLang="en-US" sz="1200" b="0" dirty="0">
                <a:effectLst/>
                <a:latin typeface="Arial Narrow" panose="020B0606020202030204" pitchFamily="34" charset="0"/>
                <a:ea typeface="Calibri" panose="020F0502020204030204" pitchFamily="34" charset="0"/>
                <a:cs typeface="Times New Roman" panose="02020603050405020304" pitchFamily="18" charset="0"/>
              </a:rPr>
              <a:t>這是 </a:t>
            </a:r>
            <a:r>
              <a:rPr lang="en-US" altLang="zh-TW" sz="1200" b="0" dirty="0">
                <a:effectLst/>
                <a:latin typeface="Arial Narrow" panose="020B0606020202030204" pitchFamily="34" charset="0"/>
                <a:ea typeface="Calibri" panose="020F0502020204030204" pitchFamily="34" charset="0"/>
                <a:cs typeface="Times New Roman" panose="02020603050405020304" pitchFamily="18" charset="0"/>
              </a:rPr>
              <a:t>XXXX </a:t>
            </a:r>
            <a:r>
              <a:rPr lang="zh-TW" altLang="en-US" sz="1200" b="0" dirty="0">
                <a:effectLst/>
                <a:latin typeface="Arial Narrow" panose="020B0606020202030204" pitchFamily="34" charset="0"/>
                <a:ea typeface="Calibri" panose="020F0502020204030204" pitchFamily="34" charset="0"/>
                <a:cs typeface="Times New Roman" panose="02020603050405020304" pitchFamily="18" charset="0"/>
              </a:rPr>
              <a:t>地區截至 </a:t>
            </a:r>
            <a:r>
              <a:rPr lang="en-US" altLang="zh-TW" sz="1200" b="0" dirty="0">
                <a:effectLst/>
                <a:latin typeface="Arial Narrow" panose="020B0606020202030204" pitchFamily="34" charset="0"/>
                <a:ea typeface="Calibri" panose="020F0502020204030204" pitchFamily="34" charset="0"/>
                <a:cs typeface="Times New Roman" panose="02020603050405020304" pitchFamily="18" charset="0"/>
              </a:rPr>
              <a:t>&lt;XX</a:t>
            </a:r>
            <a:r>
              <a:rPr lang="zh-TW" altLang="en-US" sz="1200" b="0" dirty="0">
                <a:effectLst/>
                <a:latin typeface="Arial Narrow" panose="020B0606020202030204" pitchFamily="34" charset="0"/>
                <a:ea typeface="Calibri" panose="020F0502020204030204" pitchFamily="34" charset="0"/>
                <a:cs typeface="Times New Roman" panose="02020603050405020304" pitchFamily="18" charset="0"/>
              </a:rPr>
              <a:t>年</a:t>
            </a:r>
            <a:r>
              <a:rPr lang="en-US" altLang="zh-TW" sz="1200" b="0" dirty="0">
                <a:effectLst/>
                <a:latin typeface="Arial Narrow" panose="020B0606020202030204" pitchFamily="34" charset="0"/>
                <a:ea typeface="Calibri" panose="020F0502020204030204" pitchFamily="34" charset="0"/>
                <a:cs typeface="Times New Roman" panose="02020603050405020304" pitchFamily="18" charset="0"/>
              </a:rPr>
              <a:t>X</a:t>
            </a:r>
            <a:r>
              <a:rPr lang="zh-TW" altLang="en-US" sz="1200" b="0" dirty="0">
                <a:effectLst/>
                <a:latin typeface="Arial Narrow" panose="020B0606020202030204" pitchFamily="34" charset="0"/>
                <a:ea typeface="Calibri" panose="020F0502020204030204" pitchFamily="34" charset="0"/>
                <a:cs typeface="Times New Roman" panose="02020603050405020304" pitchFamily="18" charset="0"/>
              </a:rPr>
              <a:t>月</a:t>
            </a:r>
            <a:r>
              <a:rPr lang="en-US" altLang="zh-TW" sz="1200" b="0" dirty="0">
                <a:effectLst/>
                <a:latin typeface="Arial Narrow" panose="020B0606020202030204" pitchFamily="34" charset="0"/>
                <a:ea typeface="Calibri" panose="020F0502020204030204" pitchFamily="34" charset="0"/>
                <a:cs typeface="Times New Roman" panose="02020603050405020304" pitchFamily="18" charset="0"/>
              </a:rPr>
              <a:t>X</a:t>
            </a:r>
            <a:r>
              <a:rPr lang="zh-TW" altLang="en-US" sz="1200" b="0" dirty="0">
                <a:effectLst/>
                <a:latin typeface="Arial Narrow" panose="020B0606020202030204" pitchFamily="34" charset="0"/>
                <a:ea typeface="Calibri" panose="020F0502020204030204" pitchFamily="34" charset="0"/>
                <a:cs typeface="Times New Roman" panose="02020603050405020304" pitchFamily="18" charset="0"/>
              </a:rPr>
              <a:t>日</a:t>
            </a:r>
            <a:r>
              <a:rPr lang="en-US" altLang="zh-TW" sz="1200" b="0" dirty="0">
                <a:effectLst/>
                <a:latin typeface="Arial Narrow" panose="020B0606020202030204" pitchFamily="34" charset="0"/>
                <a:ea typeface="Calibri" panose="020F0502020204030204" pitchFamily="34" charset="0"/>
                <a:cs typeface="Times New Roman" panose="02020603050405020304" pitchFamily="18" charset="0"/>
              </a:rPr>
              <a:t>&gt;</a:t>
            </a:r>
            <a:r>
              <a:rPr lang="zh-TW" altLang="en-US" sz="1200" b="0" dirty="0">
                <a:effectLst/>
                <a:latin typeface="Arial Narrow" panose="020B0606020202030204" pitchFamily="34" charset="0"/>
                <a:ea typeface="Calibri" panose="020F0502020204030204" pitchFamily="34" charset="0"/>
                <a:cs typeface="Times New Roman" panose="02020603050405020304" pitchFamily="18" charset="0"/>
              </a:rPr>
              <a:t>的社員狀況。</a:t>
            </a:r>
          </a:p>
          <a:p>
            <a:pPr marL="0" marR="0">
              <a:lnSpc>
                <a:spcPct val="107000"/>
              </a:lnSpc>
              <a:spcBef>
                <a:spcPts val="0"/>
              </a:spcBef>
              <a:spcAft>
                <a:spcPts val="800"/>
              </a:spcAft>
            </a:pPr>
            <a:br>
              <a:rPr lang="en-US" sz="1200" dirty="0">
                <a:effectLst/>
                <a:latin typeface="Arial Narrow" panose="020B0606020202030204" pitchFamily="34" charset="0"/>
                <a:ea typeface="Calibri" panose="020F0502020204030204" pitchFamily="34" charset="0"/>
                <a:cs typeface="Times New Roman" panose="02020603050405020304" pitchFamily="18" charset="0"/>
              </a:rPr>
            </a:br>
            <a:r>
              <a:rPr lang="zh-TW" altLang="en-US" sz="1200" dirty="0">
                <a:effectLst/>
                <a:latin typeface="Arial Narrow" panose="020B0606020202030204" pitchFamily="34" charset="0"/>
                <a:ea typeface="Calibri" panose="020F0502020204030204" pitchFamily="34" charset="0"/>
                <a:cs typeface="Times New Roman" panose="02020603050405020304" pitchFamily="18" charset="0"/>
              </a:rPr>
              <a:t>我們有</a:t>
            </a:r>
            <a:r>
              <a:rPr lang="en-US" altLang="zh-TW" sz="1200" dirty="0">
                <a:effectLst/>
                <a:latin typeface="Arial Narrow" panose="020B0606020202030204" pitchFamily="34" charset="0"/>
                <a:ea typeface="Calibri" panose="020F0502020204030204" pitchFamily="34" charset="0"/>
                <a:cs typeface="Times New Roman" panose="02020603050405020304" pitchFamily="18" charset="0"/>
              </a:rPr>
              <a:t>XX</a:t>
            </a:r>
            <a:r>
              <a:rPr lang="zh-TW" altLang="en-US" sz="1200" dirty="0">
                <a:effectLst/>
                <a:latin typeface="Arial Narrow" panose="020B0606020202030204" pitchFamily="34" charset="0"/>
                <a:ea typeface="Calibri" panose="020F0502020204030204" pitchFamily="34" charset="0"/>
                <a:cs typeface="Times New Roman" panose="02020603050405020304" pitchFamily="18" charset="0"/>
              </a:rPr>
              <a:t>個社和</a:t>
            </a:r>
            <a:r>
              <a:rPr lang="en-US" altLang="zh-TW" sz="1200" dirty="0">
                <a:effectLst/>
                <a:latin typeface="Arial Narrow" panose="020B0606020202030204" pitchFamily="34" charset="0"/>
                <a:ea typeface="Calibri" panose="020F0502020204030204" pitchFamily="34" charset="0"/>
                <a:cs typeface="Times New Roman" panose="02020603050405020304" pitchFamily="18" charset="0"/>
              </a:rPr>
              <a:t>XXXX</a:t>
            </a:r>
            <a:r>
              <a:rPr lang="zh-TW" altLang="en-US" sz="1200" dirty="0">
                <a:effectLst/>
                <a:latin typeface="Arial Narrow" panose="020B0606020202030204" pitchFamily="34" charset="0"/>
                <a:ea typeface="Calibri" panose="020F0502020204030204" pitchFamily="34" charset="0"/>
                <a:cs typeface="Times New Roman" panose="02020603050405020304" pitchFamily="18" charset="0"/>
              </a:rPr>
              <a:t>個社員。至於社員留下來的比率：</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Arial" panose="020B0604020202020204" pitchFamily="34" charset="0"/>
              <a:buChar char="•"/>
              <a:tabLst>
                <a:tab pos="914400" algn="l"/>
              </a:tabLst>
            </a:pPr>
            <a:r>
              <a:rPr lang="zh-TW" altLang="en-US" sz="1200" dirty="0">
                <a:effectLst/>
                <a:highlight>
                  <a:srgbClr val="FFFF00"/>
                </a:highlight>
                <a:latin typeface="Arial Narrow" panose="020B0606020202030204" pitchFamily="34" charset="0"/>
                <a:ea typeface="Calibri" panose="020F0502020204030204" pitchFamily="34" charset="0"/>
                <a:cs typeface="Times New Roman" panose="02020603050405020304" pitchFamily="18" charset="0"/>
              </a:rPr>
              <a:t>在今年</a:t>
            </a:r>
            <a:r>
              <a:rPr lang="en-US" altLang="zh-TW" sz="1200" dirty="0">
                <a:effectLst/>
                <a:highlight>
                  <a:srgbClr val="FFFF00"/>
                </a:highlight>
                <a:latin typeface="Arial Narrow" panose="020B0606020202030204" pitchFamily="34" charset="0"/>
                <a:ea typeface="Calibri" panose="020F0502020204030204" pitchFamily="34" charset="0"/>
                <a:cs typeface="Times New Roman" panose="02020603050405020304" pitchFamily="18" charset="0"/>
              </a:rPr>
              <a:t>7</a:t>
            </a:r>
            <a:r>
              <a:rPr lang="zh-TW" altLang="en-US" sz="1200" dirty="0">
                <a:effectLst/>
                <a:highlight>
                  <a:srgbClr val="FFFF00"/>
                </a:highlight>
                <a:latin typeface="Arial Narrow" panose="020B0606020202030204" pitchFamily="34" charset="0"/>
                <a:ea typeface="Calibri" panose="020F0502020204030204" pitchFamily="34" charset="0"/>
                <a:cs typeface="Times New Roman" panose="02020603050405020304" pitchFamily="18" charset="0"/>
              </a:rPr>
              <a:t>月</a:t>
            </a:r>
            <a:r>
              <a:rPr lang="en-US" altLang="zh-TW" sz="1200" dirty="0">
                <a:effectLst/>
                <a:highlight>
                  <a:srgbClr val="FFFF00"/>
                </a:highlight>
                <a:latin typeface="Arial Narrow" panose="020B0606020202030204" pitchFamily="34" charset="0"/>
                <a:ea typeface="Calibri" panose="020F0502020204030204" pitchFamily="34" charset="0"/>
                <a:cs typeface="Times New Roman" panose="02020603050405020304" pitchFamily="18" charset="0"/>
              </a:rPr>
              <a:t>1</a:t>
            </a:r>
            <a:r>
              <a:rPr lang="zh-TW" altLang="en-US" sz="1200" dirty="0">
                <a:effectLst/>
                <a:highlight>
                  <a:srgbClr val="FFFF00"/>
                </a:highlight>
                <a:latin typeface="Arial Narrow" panose="020B0606020202030204" pitchFamily="34" charset="0"/>
                <a:ea typeface="Calibri" panose="020F0502020204030204" pitchFamily="34" charset="0"/>
                <a:cs typeface="Times New Roman" panose="02020603050405020304" pitchFamily="18" charset="0"/>
              </a:rPr>
              <a:t>日之前加入的人中有</a:t>
            </a:r>
            <a:r>
              <a:rPr lang="en-US" altLang="zh-TW" sz="1200" dirty="0">
                <a:effectLst/>
                <a:highlight>
                  <a:srgbClr val="FFFF00"/>
                </a:highlight>
                <a:latin typeface="Arial Narrow" panose="020B0606020202030204" pitchFamily="34" charset="0"/>
                <a:ea typeface="Calibri" panose="020F0502020204030204" pitchFamily="34" charset="0"/>
                <a:cs typeface="Times New Roman" panose="02020603050405020304" pitchFamily="18" charset="0"/>
              </a:rPr>
              <a:t>xx%</a:t>
            </a:r>
            <a:r>
              <a:rPr lang="zh-TW" altLang="en-US" sz="1200" dirty="0">
                <a:effectLst/>
                <a:highlight>
                  <a:srgbClr val="FFFF00"/>
                </a:highlight>
                <a:latin typeface="Arial Narrow" panose="020B0606020202030204" pitchFamily="34" charset="0"/>
                <a:ea typeface="Calibri" panose="020F0502020204030204" pitchFamily="34" charset="0"/>
                <a:cs typeface="Times New Roman" panose="02020603050405020304" pitchFamily="18" charset="0"/>
              </a:rPr>
              <a:t>仍然是社員。</a:t>
            </a:r>
          </a:p>
          <a:p>
            <a:pPr marL="742950" marR="0" lvl="1" indent="-285750">
              <a:lnSpc>
                <a:spcPct val="107000"/>
              </a:lnSpc>
              <a:spcBef>
                <a:spcPts val="0"/>
              </a:spcBef>
              <a:spcAft>
                <a:spcPts val="800"/>
              </a:spcAft>
              <a:buFont typeface="Arial" panose="020B0604020202020204" pitchFamily="34" charset="0"/>
              <a:buChar char="•"/>
              <a:tabLst>
                <a:tab pos="914400" algn="l"/>
              </a:tabLst>
            </a:pPr>
            <a:r>
              <a:rPr lang="zh-TW" altLang="en-US" sz="1200" dirty="0">
                <a:effectLst/>
                <a:highlight>
                  <a:srgbClr val="FFFF00"/>
                </a:highlight>
                <a:latin typeface="Arial Narrow" panose="020B0606020202030204" pitchFamily="34" charset="0"/>
                <a:ea typeface="Calibri" panose="020F0502020204030204" pitchFamily="34" charset="0"/>
                <a:cs typeface="Times New Roman" panose="02020603050405020304" pitchFamily="18" charset="0"/>
              </a:rPr>
              <a:t>今年</a:t>
            </a:r>
            <a:r>
              <a:rPr lang="en-US" altLang="zh-TW" sz="1200" dirty="0">
                <a:effectLst/>
                <a:highlight>
                  <a:srgbClr val="FFFF00"/>
                </a:highlight>
                <a:latin typeface="Arial Narrow" panose="020B0606020202030204" pitchFamily="34" charset="0"/>
                <a:ea typeface="Calibri" panose="020F0502020204030204" pitchFamily="34" charset="0"/>
                <a:cs typeface="Times New Roman" panose="02020603050405020304" pitchFamily="18" charset="0"/>
              </a:rPr>
              <a:t>7</a:t>
            </a:r>
            <a:r>
              <a:rPr lang="zh-TW" altLang="en-US" sz="1200" dirty="0">
                <a:effectLst/>
                <a:highlight>
                  <a:srgbClr val="FFFF00"/>
                </a:highlight>
                <a:latin typeface="Arial Narrow" panose="020B0606020202030204" pitchFamily="34" charset="0"/>
                <a:ea typeface="Calibri" panose="020F0502020204030204" pitchFamily="34" charset="0"/>
                <a:cs typeface="Times New Roman" panose="02020603050405020304" pitchFamily="18" charset="0"/>
              </a:rPr>
              <a:t>月</a:t>
            </a:r>
            <a:r>
              <a:rPr lang="en-US" altLang="zh-TW" sz="1200" dirty="0">
                <a:effectLst/>
                <a:highlight>
                  <a:srgbClr val="FFFF00"/>
                </a:highlight>
                <a:latin typeface="Arial Narrow" panose="020B0606020202030204" pitchFamily="34" charset="0"/>
                <a:ea typeface="Calibri" panose="020F0502020204030204" pitchFamily="34" charset="0"/>
                <a:cs typeface="Times New Roman" panose="02020603050405020304" pitchFamily="18" charset="0"/>
              </a:rPr>
              <a:t>1</a:t>
            </a:r>
            <a:r>
              <a:rPr lang="zh-TW" altLang="en-US" sz="1200" dirty="0">
                <a:effectLst/>
                <a:highlight>
                  <a:srgbClr val="FFFF00"/>
                </a:highlight>
                <a:latin typeface="Arial Narrow" panose="020B0606020202030204" pitchFamily="34" charset="0"/>
                <a:ea typeface="Calibri" panose="020F0502020204030204" pitchFamily="34" charset="0"/>
                <a:cs typeface="Times New Roman" panose="02020603050405020304" pitchFamily="18" charset="0"/>
              </a:rPr>
              <a:t>日之後加入的人中有</a:t>
            </a:r>
            <a:r>
              <a:rPr lang="en-US" altLang="zh-TW" sz="1200" dirty="0">
                <a:effectLst/>
                <a:highlight>
                  <a:srgbClr val="FFFF00"/>
                </a:highlight>
                <a:latin typeface="Arial Narrow" panose="020B0606020202030204" pitchFamily="34" charset="0"/>
                <a:ea typeface="Calibri" panose="020F0502020204030204" pitchFamily="34" charset="0"/>
                <a:cs typeface="Times New Roman" panose="02020603050405020304" pitchFamily="18" charset="0"/>
              </a:rPr>
              <a:t>xx%</a:t>
            </a:r>
            <a:r>
              <a:rPr lang="zh-TW" altLang="en-US" sz="1200" dirty="0">
                <a:effectLst/>
                <a:highlight>
                  <a:srgbClr val="FFFF00"/>
                </a:highlight>
                <a:latin typeface="Arial Narrow" panose="020B0606020202030204" pitchFamily="34" charset="0"/>
                <a:ea typeface="Calibri" panose="020F0502020204030204" pitchFamily="34" charset="0"/>
                <a:cs typeface="Times New Roman" panose="02020603050405020304" pitchFamily="18" charset="0"/>
              </a:rPr>
              <a:t>仍然是社員。</a:t>
            </a:r>
            <a:endParaRPr lang="en-US" altLang="zh-TW" sz="1200" dirty="0">
              <a:effectLst/>
              <a:highlight>
                <a:srgbClr val="FFFF00"/>
              </a:highlight>
              <a:latin typeface="Arial Narrow" panose="020B0606020202030204" pitchFamily="34" charset="0"/>
              <a:ea typeface="Calibri" panose="020F0502020204030204" pitchFamily="34" charset="0"/>
              <a:cs typeface="Times New Roman" panose="02020603050405020304" pitchFamily="18" charset="0"/>
            </a:endParaRPr>
          </a:p>
          <a:p>
            <a:pPr marL="457200" marR="0" lvl="1" indent="0">
              <a:lnSpc>
                <a:spcPct val="107000"/>
              </a:lnSpc>
              <a:spcBef>
                <a:spcPts val="0"/>
              </a:spcBef>
              <a:spcAft>
                <a:spcPts val="800"/>
              </a:spcAft>
              <a:buFont typeface="Arial" panose="020B0604020202020204" pitchFamily="34" charset="0"/>
              <a:buNone/>
              <a:tabLst>
                <a:tab pos="914400" algn="l"/>
              </a:tabLst>
            </a:pPr>
            <a:r>
              <a:rPr lang="en-US" altLang="zh-TW" sz="1200" dirty="0">
                <a:effectLst/>
                <a:highlight>
                  <a:srgbClr val="FFFF00"/>
                </a:highlight>
                <a:latin typeface="Arial Narrow" panose="020B0606020202030204" pitchFamily="34" charset="0"/>
                <a:ea typeface="Calibri" panose="020F0502020204030204" pitchFamily="34" charset="0"/>
                <a:cs typeface="Times New Roman" panose="02020603050405020304" pitchFamily="18" charset="0"/>
              </a:rPr>
              <a:t>&lt;</a:t>
            </a:r>
            <a:r>
              <a:rPr lang="zh-TW" altLang="en-US" sz="1200" dirty="0">
                <a:effectLst/>
                <a:highlight>
                  <a:srgbClr val="FFFF00"/>
                </a:highlight>
                <a:latin typeface="Arial Narrow" panose="020B0606020202030204" pitchFamily="34" charset="0"/>
                <a:ea typeface="Calibri" panose="020F0502020204030204" pitchFamily="34" charset="0"/>
                <a:cs typeface="Times New Roman" panose="02020603050405020304" pitchFamily="18" charset="0"/>
              </a:rPr>
              <a:t>添加您的觀察心得</a:t>
            </a:r>
            <a:r>
              <a:rPr lang="en-US" altLang="zh-TW" sz="1200" dirty="0">
                <a:effectLst/>
                <a:highlight>
                  <a:srgbClr val="FFFF00"/>
                </a:highlight>
                <a:latin typeface="Arial Narrow" panose="020B0606020202030204" pitchFamily="34" charset="0"/>
                <a:ea typeface="Calibri" panose="020F0502020204030204" pitchFamily="34" charset="0"/>
                <a:cs typeface="Times New Roman" panose="02020603050405020304" pitchFamily="18" charset="0"/>
              </a:rPr>
              <a:t>&gt;</a:t>
            </a:r>
          </a:p>
          <a:p>
            <a:pPr marL="0" marR="0">
              <a:lnSpc>
                <a:spcPct val="107000"/>
              </a:lnSpc>
              <a:spcBef>
                <a:spcPts val="0"/>
              </a:spcBef>
              <a:spcAft>
                <a:spcPts val="80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1" dirty="0">
                <a:effectLst/>
                <a:latin typeface="Arial Narrow" panose="020B0606020202030204" pitchFamily="34" charset="0"/>
                <a:ea typeface="Calibri" panose="020F0502020204030204" pitchFamily="34" charset="0"/>
                <a:cs typeface="Times New Roman" panose="02020603050405020304" pitchFamily="18" charset="0"/>
              </a:rPr>
              <a:t>年齡與性別：</a:t>
            </a:r>
            <a:r>
              <a:rPr lang="zh-TW" altLang="en-US" sz="1200" b="0" dirty="0">
                <a:effectLst/>
                <a:latin typeface="Arial Narrow" panose="020B0606020202030204" pitchFamily="34" charset="0"/>
                <a:ea typeface="Calibri" panose="020F0502020204030204" pitchFamily="34" charset="0"/>
                <a:cs typeface="Times New Roman" panose="02020603050405020304" pitchFamily="18" charset="0"/>
              </a:rPr>
              <a:t>我們地區的社員</a:t>
            </a:r>
            <a:r>
              <a:rPr lang="en-US" altLang="zh-TW" sz="1200" b="0" dirty="0">
                <a:effectLst/>
                <a:latin typeface="Arial Narrow" panose="020B0606020202030204" pitchFamily="34" charset="0"/>
                <a:ea typeface="Calibri" panose="020F0502020204030204" pitchFamily="34" charset="0"/>
                <a:cs typeface="Times New Roman" panose="02020603050405020304" pitchFamily="18" charset="0"/>
              </a:rPr>
              <a:t>xx%</a:t>
            </a:r>
            <a:r>
              <a:rPr lang="zh-TW" altLang="en-US" sz="1200" b="0" dirty="0">
                <a:effectLst/>
                <a:latin typeface="Arial Narrow" panose="020B0606020202030204" pitchFamily="34" charset="0"/>
                <a:ea typeface="Calibri" panose="020F0502020204030204" pitchFamily="34" charset="0"/>
                <a:cs typeface="Times New Roman" panose="02020603050405020304" pitchFamily="18" charset="0"/>
              </a:rPr>
              <a:t>是男性，</a:t>
            </a:r>
            <a:r>
              <a:rPr lang="en-US" altLang="zh-TW" sz="1200" b="0" dirty="0">
                <a:effectLst/>
                <a:latin typeface="Arial Narrow" panose="020B0606020202030204" pitchFamily="34" charset="0"/>
                <a:ea typeface="Calibri" panose="020F0502020204030204" pitchFamily="34" charset="0"/>
                <a:cs typeface="Times New Roman" panose="02020603050405020304" pitchFamily="18" charset="0"/>
              </a:rPr>
              <a:t>xx%</a:t>
            </a:r>
            <a:r>
              <a:rPr lang="zh-TW" altLang="en-US" sz="1200" b="0" dirty="0">
                <a:effectLst/>
                <a:latin typeface="Arial Narrow" panose="020B0606020202030204" pitchFamily="34" charset="0"/>
                <a:ea typeface="Calibri" panose="020F0502020204030204" pitchFamily="34" charset="0"/>
                <a:cs typeface="Times New Roman" panose="02020603050405020304" pitchFamily="18" charset="0"/>
              </a:rPr>
              <a:t>是女性，這在三年間</a:t>
            </a:r>
            <a:r>
              <a:rPr lang="en-US" altLang="zh-TW" sz="1200" b="0" dirty="0">
                <a:effectLst/>
                <a:latin typeface="Arial Narrow" panose="020B0606020202030204" pitchFamily="34" charset="0"/>
                <a:ea typeface="Calibri" panose="020F0502020204030204" pitchFamily="34" charset="0"/>
                <a:cs typeface="Times New Roman" panose="02020603050405020304" pitchFamily="18" charset="0"/>
              </a:rPr>
              <a:t>[</a:t>
            </a:r>
            <a:r>
              <a:rPr lang="zh-TW" altLang="en-US" sz="1200" b="0" dirty="0">
                <a:effectLst/>
                <a:latin typeface="Arial Narrow" panose="020B0606020202030204" pitchFamily="34" charset="0"/>
                <a:ea typeface="Calibri" panose="020F0502020204030204" pitchFamily="34" charset="0"/>
                <a:cs typeface="Times New Roman" panose="02020603050405020304" pitchFamily="18" charset="0"/>
              </a:rPr>
              <a:t>有很大</a:t>
            </a:r>
            <a:r>
              <a:rPr lang="en-US" altLang="zh-TW" sz="1200" b="0" dirty="0">
                <a:effectLst/>
                <a:latin typeface="Arial Narrow" panose="020B0606020202030204" pitchFamily="34" charset="0"/>
                <a:ea typeface="Calibri" panose="020F0502020204030204" pitchFamily="34" charset="0"/>
                <a:cs typeface="Times New Roman" panose="02020603050405020304" pitchFamily="18" charset="0"/>
              </a:rPr>
              <a:t>/</a:t>
            </a:r>
            <a:r>
              <a:rPr lang="zh-TW" altLang="en-US" sz="1200" b="0" dirty="0">
                <a:effectLst/>
                <a:latin typeface="Arial Narrow" panose="020B0606020202030204" pitchFamily="34" charset="0"/>
                <a:ea typeface="Calibri" panose="020F0502020204030204" pitchFamily="34" charset="0"/>
                <a:cs typeface="Times New Roman" panose="02020603050405020304" pitchFamily="18" charset="0"/>
              </a:rPr>
              <a:t>略有</a:t>
            </a:r>
            <a:r>
              <a:rPr lang="en-US" altLang="zh-TW" sz="1200" b="0" dirty="0">
                <a:effectLst/>
                <a:latin typeface="Arial Narrow" panose="020B0606020202030204" pitchFamily="34" charset="0"/>
                <a:ea typeface="Calibri" panose="020F0502020204030204" pitchFamily="34" charset="0"/>
                <a:cs typeface="Times New Roman" panose="02020603050405020304" pitchFamily="18" charset="0"/>
              </a:rPr>
              <a:t>/</a:t>
            </a:r>
            <a:r>
              <a:rPr lang="zh-TW" altLang="en-US" sz="1200" b="0" dirty="0">
                <a:effectLst/>
                <a:latin typeface="Arial Narrow" panose="020B0606020202030204" pitchFamily="34" charset="0"/>
                <a:ea typeface="Calibri" panose="020F0502020204030204" pitchFamily="34" charset="0"/>
                <a:cs typeface="Times New Roman" panose="02020603050405020304" pitchFamily="18" charset="0"/>
              </a:rPr>
              <a:t>僅有些微</a:t>
            </a:r>
            <a:r>
              <a:rPr lang="en-US" altLang="zh-TW" sz="1200" b="0" dirty="0">
                <a:effectLst/>
                <a:latin typeface="Arial Narrow" panose="020B0606020202030204" pitchFamily="34" charset="0"/>
                <a:ea typeface="Calibri" panose="020F0502020204030204" pitchFamily="34" charset="0"/>
                <a:cs typeface="Times New Roman" panose="02020603050405020304" pitchFamily="18" charset="0"/>
              </a:rPr>
              <a:t>]</a:t>
            </a:r>
            <a:r>
              <a:rPr lang="zh-TW" altLang="en-US" sz="1200" b="0" dirty="0">
                <a:effectLst/>
                <a:latin typeface="Arial Narrow" panose="020B0606020202030204" pitchFamily="34" charset="0"/>
                <a:ea typeface="Calibri" panose="020F0502020204030204" pitchFamily="34" charset="0"/>
                <a:cs typeface="Times New Roman" panose="02020603050405020304" pitchFamily="18" charset="0"/>
              </a:rPr>
              <a:t>變化。</a:t>
            </a:r>
            <a:r>
              <a:rPr lang="en-US" altLang="zh-TW" sz="1200" b="0" dirty="0">
                <a:effectLst/>
                <a:latin typeface="Arial Narrow" panose="020B0606020202030204" pitchFamily="34" charset="0"/>
                <a:ea typeface="Calibri" panose="020F0502020204030204" pitchFamily="34" charset="0"/>
                <a:cs typeface="Times New Roman" panose="02020603050405020304" pitchFamily="18" charset="0"/>
              </a:rPr>
              <a:t>xx%</a:t>
            </a:r>
            <a:r>
              <a:rPr lang="zh-TW" altLang="en-US" sz="1200" b="0" dirty="0">
                <a:effectLst/>
                <a:latin typeface="Arial Narrow" panose="020B0606020202030204" pitchFamily="34" charset="0"/>
                <a:ea typeface="Calibri" panose="020F0502020204030204" pitchFamily="34" charset="0"/>
                <a:cs typeface="Times New Roman" panose="02020603050405020304" pitchFamily="18" charset="0"/>
              </a:rPr>
              <a:t>未滿</a:t>
            </a:r>
            <a:r>
              <a:rPr lang="en-US" altLang="zh-TW" sz="1200" b="0" dirty="0">
                <a:effectLst/>
                <a:latin typeface="Arial Narrow" panose="020B0606020202030204" pitchFamily="34" charset="0"/>
                <a:ea typeface="Calibri" panose="020F0502020204030204" pitchFamily="34" charset="0"/>
                <a:cs typeface="Times New Roman" panose="02020603050405020304" pitchFamily="18" charset="0"/>
              </a:rPr>
              <a:t>40</a:t>
            </a:r>
            <a:r>
              <a:rPr lang="zh-TW" altLang="en-US" sz="1200" b="0" dirty="0">
                <a:effectLst/>
                <a:latin typeface="Arial Narrow" panose="020B0606020202030204" pitchFamily="34" charset="0"/>
                <a:ea typeface="Calibri" panose="020F0502020204030204" pitchFamily="34" charset="0"/>
                <a:cs typeface="Times New Roman" panose="02020603050405020304" pitchFamily="18" charset="0"/>
              </a:rPr>
              <a:t>歲，</a:t>
            </a:r>
            <a:r>
              <a:rPr lang="en-US" altLang="zh-TW" sz="1200" b="0" dirty="0">
                <a:effectLst/>
                <a:latin typeface="Arial Narrow" panose="020B0606020202030204" pitchFamily="34" charset="0"/>
                <a:ea typeface="Calibri" panose="020F0502020204030204" pitchFamily="34" charset="0"/>
                <a:cs typeface="Times New Roman" panose="02020603050405020304" pitchFamily="18" charset="0"/>
              </a:rPr>
              <a:t>xx%</a:t>
            </a:r>
            <a:r>
              <a:rPr lang="zh-TW" altLang="en-US" sz="1200" b="0" dirty="0">
                <a:effectLst/>
                <a:latin typeface="Arial Narrow" panose="020B0606020202030204" pitchFamily="34" charset="0"/>
                <a:ea typeface="Calibri" panose="020F0502020204030204" pitchFamily="34" charset="0"/>
                <a:cs typeface="Times New Roman" panose="02020603050405020304" pitchFamily="18" charset="0"/>
              </a:rPr>
              <a:t>未向扶輪報告他們的年齡。 </a:t>
            </a:r>
            <a:r>
              <a:rPr lang="en-US" altLang="zh-TW" sz="1200" b="0" dirty="0">
                <a:effectLst/>
                <a:latin typeface="Arial Narrow" panose="020B0606020202030204" pitchFamily="34" charset="0"/>
                <a:ea typeface="Calibri" panose="020F0502020204030204" pitchFamily="34" charset="0"/>
                <a:cs typeface="Times New Roman" panose="02020603050405020304" pitchFamily="18" charset="0"/>
              </a:rPr>
              <a:t>&lt;</a:t>
            </a:r>
            <a:r>
              <a:rPr lang="zh-TW" altLang="en-US" sz="1200" b="0" dirty="0">
                <a:effectLst/>
                <a:latin typeface="Arial Narrow" panose="020B0606020202030204" pitchFamily="34" charset="0"/>
                <a:ea typeface="Calibri" panose="020F0502020204030204" pitchFamily="34" charset="0"/>
                <a:cs typeface="Times New Roman" panose="02020603050405020304" pitchFamily="18" charset="0"/>
              </a:rPr>
              <a:t>添加你的觀察心得。</a:t>
            </a:r>
            <a:r>
              <a:rPr lang="en-US" altLang="zh-TW" sz="1200" b="0" dirty="0">
                <a:effectLst/>
                <a:latin typeface="Arial Narrow" panose="020B0606020202030204" pitchFamily="34" charset="0"/>
                <a:ea typeface="Calibri" panose="020F0502020204030204" pitchFamily="34" charset="0"/>
                <a:cs typeface="Times New Roman" panose="02020603050405020304" pitchFamily="18" charset="0"/>
              </a:rPr>
              <a:t>&gt;</a:t>
            </a:r>
            <a:r>
              <a:rPr lang="en-US" dirty="0">
                <a:latin typeface="Arial Narrow" panose="020B0606020202030204" pitchFamily="34" charset="0"/>
              </a:rPr>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27055-821E-4F6B-AAA9-2685E1493D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5863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kern="1200" dirty="0">
                <a:solidFill>
                  <a:schemeClr val="tx1"/>
                </a:solidFill>
                <a:effectLst/>
                <a:latin typeface="Arial Narrow" panose="020B0606020202030204" pitchFamily="34" charset="0"/>
              </a:rPr>
              <a:t>我們可以使扶輪成長的另一種方法是響應「每位扶輪社員，推薦一人。」的行動號召。受到自己透過扶輪而能夠做的所有善行所鼓舞，國際扶輪社長梅塔</a:t>
            </a:r>
            <a:r>
              <a:rPr lang="en-US" altLang="zh-TW" sz="1200" kern="1200" dirty="0">
                <a:solidFill>
                  <a:schemeClr val="tx1"/>
                </a:solidFill>
                <a:effectLst/>
                <a:latin typeface="Arial Narrow" panose="020B0606020202030204" pitchFamily="34" charset="0"/>
              </a:rPr>
              <a:t>Shekhar Mehta</a:t>
            </a:r>
            <a:r>
              <a:rPr lang="zh-TW" altLang="en-US" sz="1200" kern="1200" dirty="0">
                <a:solidFill>
                  <a:schemeClr val="tx1"/>
                </a:solidFill>
                <a:effectLst/>
                <a:latin typeface="Arial Narrow" panose="020B0606020202030204" pitchFamily="34" charset="0"/>
              </a:rPr>
              <a:t>敦請每位扶輪社員及扶青社員在這個扶輪年度只要推薦一名新社員即可。研究顯示，</a:t>
            </a:r>
            <a:r>
              <a:rPr lang="en-US" altLang="zh-TW" sz="1200" kern="1200" dirty="0">
                <a:solidFill>
                  <a:schemeClr val="tx1"/>
                </a:solidFill>
                <a:effectLst/>
                <a:latin typeface="Arial Narrow" panose="020B0606020202030204" pitchFamily="34" charset="0"/>
              </a:rPr>
              <a:t>87%</a:t>
            </a:r>
            <a:r>
              <a:rPr lang="zh-TW" altLang="en-US" sz="1200" kern="1200" dirty="0">
                <a:solidFill>
                  <a:schemeClr val="tx1"/>
                </a:solidFill>
                <a:effectLst/>
                <a:latin typeface="Arial Narrow" panose="020B0606020202030204" pitchFamily="34" charset="0"/>
              </a:rPr>
              <a:t>的扶輪社員與</a:t>
            </a:r>
            <a:r>
              <a:rPr lang="en-US" altLang="zh-TW" sz="1200" kern="1200" dirty="0">
                <a:solidFill>
                  <a:schemeClr val="tx1"/>
                </a:solidFill>
                <a:effectLst/>
                <a:latin typeface="Arial Narrow" panose="020B0606020202030204" pitchFamily="34" charset="0"/>
              </a:rPr>
              <a:t>41%</a:t>
            </a:r>
            <a:r>
              <a:rPr lang="zh-TW" altLang="en-US" sz="1200" kern="1200" dirty="0">
                <a:solidFill>
                  <a:schemeClr val="tx1"/>
                </a:solidFill>
                <a:effectLst/>
                <a:latin typeface="Arial Narrow" panose="020B0606020202030204" pitchFamily="34" charset="0"/>
              </a:rPr>
              <a:t>的扶青社員是透過現有社員的邀請而入社的。這是有道理的，因為我們就是基於個人人脈連結的服務領導先鋒，這點無可爭議。因此，請讓我們尋找每一個機會，與有我們同樣價值觀並希望有一番作為的人士建立連結。 </a:t>
            </a:r>
          </a:p>
        </p:txBody>
      </p:sp>
      <p:sp>
        <p:nvSpPr>
          <p:cNvPr id="4" name="Slide Number Placeholder 3"/>
          <p:cNvSpPr>
            <a:spLocks noGrp="1"/>
          </p:cNvSpPr>
          <p:nvPr>
            <p:ph type="sldNum" sz="quarter" idx="10"/>
          </p:nvPr>
        </p:nvSpPr>
        <p:spPr/>
        <p:txBody>
          <a:bodyPr/>
          <a:lstStyle/>
          <a:p>
            <a:fld id="{DB827055-821E-4F6B-AAA9-2685E1493D9C}" type="slidenum">
              <a:rPr lang="en-US" smtClean="0"/>
              <a:t>7</a:t>
            </a:fld>
            <a:endParaRPr lang="en-US" dirty="0"/>
          </a:p>
        </p:txBody>
      </p:sp>
    </p:spTree>
    <p:extLst>
      <p:ext uri="{BB962C8B-B14F-4D97-AF65-F5344CB8AC3E}">
        <p14:creationId xmlns:p14="http://schemas.microsoft.com/office/powerpoint/2010/main" val="770311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68625" y="685800"/>
            <a:ext cx="3508375" cy="1973263"/>
          </a:xfrm>
        </p:spPr>
      </p:sp>
      <p:sp>
        <p:nvSpPr>
          <p:cNvPr id="3" name="Notes Placeholder 2"/>
          <p:cNvSpPr>
            <a:spLocks noGrp="1"/>
          </p:cNvSpPr>
          <p:nvPr>
            <p:ph type="body" idx="1"/>
          </p:nvPr>
        </p:nvSpPr>
        <p:spPr>
          <a:xfrm>
            <a:off x="685800" y="2941983"/>
            <a:ext cx="5486400" cy="5406887"/>
          </a:xfrm>
        </p:spPr>
        <p:txBody>
          <a:bodyPr/>
          <a:lstStyle/>
          <a:p>
            <a:r>
              <a:rPr lang="zh-TW" altLang="en-US" sz="1200" kern="1200" dirty="0">
                <a:solidFill>
                  <a:schemeClr val="tx1"/>
                </a:solidFill>
                <a:effectLst/>
                <a:latin typeface="Arial Narrow" panose="020B0606020202030204" pitchFamily="34" charset="0"/>
              </a:rPr>
              <a:t>我們也知道，繼續滿足社員的期望既是挑戰也是機遇。我們不能在增加社員入社時卻忽略為每個人提供吸引人的體驗的重要性。</a:t>
            </a:r>
            <a:endParaRPr lang="en-US" altLang="zh-TW" sz="1200" kern="1200" dirty="0">
              <a:solidFill>
                <a:schemeClr val="tx1"/>
              </a:solidFill>
              <a:effectLst/>
              <a:latin typeface="Arial Narrow" panose="020B0606020202030204" pitchFamily="34" charset="0"/>
            </a:endParaRPr>
          </a:p>
          <a:p>
            <a:endParaRPr lang="en-US" altLang="zh-TW" sz="1200" kern="1200" dirty="0">
              <a:solidFill>
                <a:schemeClr val="tx1"/>
              </a:solidFill>
              <a:effectLst/>
              <a:latin typeface="Arial Narrow" panose="020B0606020202030204" pitchFamily="34" charset="0"/>
            </a:endParaRPr>
          </a:p>
          <a:p>
            <a:r>
              <a:rPr lang="zh-TW" altLang="en-US" sz="1200" kern="1200" dirty="0">
                <a:solidFill>
                  <a:schemeClr val="tx1"/>
                </a:solidFill>
                <a:effectLst/>
                <a:latin typeface="Arial Narrow" panose="020B0606020202030204" pitchFamily="34" charset="0"/>
              </a:rPr>
              <a:t>扶輪社員和扶青社員在加入及留在扶輪的原因上略有不同，但一般來說，他們在尋找三件事：在當地服務、與他人建立人脈連結、以及發展專業與領導技能的機會。</a:t>
            </a:r>
            <a:endParaRPr lang="en-US" altLang="zh-TW" sz="1200" kern="1200" dirty="0">
              <a:solidFill>
                <a:schemeClr val="tx1"/>
              </a:solidFill>
              <a:effectLst/>
              <a:latin typeface="Arial Narrow" panose="020B0606020202030204" pitchFamily="34" charset="0"/>
            </a:endParaRPr>
          </a:p>
          <a:p>
            <a:endParaRPr lang="en-US" altLang="zh-TW" sz="1200" kern="1200" dirty="0">
              <a:solidFill>
                <a:schemeClr val="tx1"/>
              </a:solidFill>
              <a:effectLst/>
              <a:latin typeface="Arial Narrow" panose="020B0606020202030204" pitchFamily="34" charset="0"/>
            </a:endParaRPr>
          </a:p>
          <a:p>
            <a:r>
              <a:rPr lang="zh-TW" altLang="en-US" sz="1200" kern="1200" dirty="0">
                <a:solidFill>
                  <a:schemeClr val="tx1"/>
                </a:solidFill>
                <a:effectLst/>
                <a:latin typeface="Arial Narrow" panose="020B0606020202030204" pitchFamily="34" charset="0"/>
              </a:rPr>
              <a:t>儘管這些趨勢很重要，但我們不能假設對於所有成為社員的人都一體適用。我們需要花時間了解我們的社員選擇我們而非選擇其他服務組織的獨特原因</a:t>
            </a:r>
            <a:r>
              <a:rPr lang="en-US" altLang="zh-TW" sz="1200" kern="1200" dirty="0">
                <a:solidFill>
                  <a:schemeClr val="tx1"/>
                </a:solidFill>
                <a:effectLst/>
                <a:latin typeface="Arial Narrow" panose="020B0606020202030204" pitchFamily="34" charset="0"/>
              </a:rPr>
              <a:t>——</a:t>
            </a:r>
            <a:r>
              <a:rPr lang="zh-TW" altLang="en-US" sz="1200" kern="1200" dirty="0">
                <a:solidFill>
                  <a:schemeClr val="tx1"/>
                </a:solidFill>
                <a:effectLst/>
                <a:latin typeface="Arial Narrow" panose="020B0606020202030204" pitchFamily="34" charset="0"/>
              </a:rPr>
              <a:t>我們需要了解他們對我們的期望。他們想從參與扶輪得到什麼？他們渴望如何透過他們的社員資格來改變和影響我們的社區和我們的世界？</a:t>
            </a:r>
            <a:endParaRPr lang="en-US" altLang="zh-TW" sz="1200" kern="1200" dirty="0">
              <a:solidFill>
                <a:schemeClr val="tx1"/>
              </a:solidFill>
              <a:effectLst/>
              <a:latin typeface="Arial Narrow" panose="020B0606020202030204" pitchFamily="34" charset="0"/>
            </a:endParaRPr>
          </a:p>
          <a:p>
            <a:endParaRPr lang="en-US" altLang="zh-TW" sz="1200" kern="1200" dirty="0">
              <a:solidFill>
                <a:schemeClr val="tx1"/>
              </a:solidFill>
              <a:effectLst/>
              <a:latin typeface="Arial Narrow" panose="020B0606020202030204" pitchFamily="34" charset="0"/>
            </a:endParaRPr>
          </a:p>
          <a:p>
            <a:r>
              <a:rPr lang="zh-TW" altLang="en-US" sz="1200" kern="1200" dirty="0">
                <a:solidFill>
                  <a:schemeClr val="tx1"/>
                </a:solidFill>
                <a:effectLst/>
                <a:latin typeface="Arial Narrow" panose="020B0606020202030204" pitchFamily="34" charset="0"/>
              </a:rPr>
              <a:t>當我們先詢問社員想要什麼，然後嘗試滿足他們的期望時，我們表明了我們關心他們。他們的獨特技能對我們很重要。這一點非常重要，因為我們現在知道社員滿意度和留住社員之間存在著必然的關聯。</a:t>
            </a:r>
            <a:endParaRPr lang="en-US" sz="1200" kern="1200" dirty="0">
              <a:solidFill>
                <a:schemeClr val="tx1"/>
              </a:solidFill>
              <a:effectLst/>
              <a:latin typeface="Arial Narrow" panose="020B0606020202030204" pitchFamily="34" charset="0"/>
            </a:endParaRPr>
          </a:p>
          <a:p>
            <a:pPr fontAlgn="base"/>
            <a:endParaRPr lang="en-US" sz="1200" kern="1200" dirty="0">
              <a:solidFill>
                <a:schemeClr val="tx1"/>
              </a:solidFill>
              <a:effectLst/>
              <a:latin typeface="Arial Narrow" panose="020B0606020202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27055-821E-4F6B-AAA9-2685E1493D9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Helvetica"/>
                <a:sym typeface="Arial"/>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Helvetica"/>
              <a:sym typeface="Arial"/>
            </a:endParaRPr>
          </a:p>
        </p:txBody>
      </p:sp>
    </p:spTree>
    <p:extLst>
      <p:ext uri="{BB962C8B-B14F-4D97-AF65-F5344CB8AC3E}">
        <p14:creationId xmlns:p14="http://schemas.microsoft.com/office/powerpoint/2010/main" val="856639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zh-TW" altLang="en-US" sz="1200" kern="1200" dirty="0">
                <a:solidFill>
                  <a:schemeClr val="tx1"/>
                </a:solidFill>
                <a:effectLst/>
                <a:latin typeface="Arial Narrow" panose="020B0606020202030204" pitchFamily="34" charset="0"/>
              </a:rPr>
              <a:t>我們的調查一再顯示，社員在社裡感到自在及受到關注是其對於身為社員感到滿意及留在社內參與扶輪的唯一最重要的驅動力。隨著自在感增加，就可能增加社員的滿意度。</a:t>
            </a:r>
          </a:p>
          <a:p>
            <a:pPr fontAlgn="base"/>
            <a:endParaRPr lang="zh-TW" altLang="en-US" sz="1200" kern="1200" dirty="0">
              <a:solidFill>
                <a:schemeClr val="tx1"/>
              </a:solidFill>
              <a:effectLst/>
              <a:latin typeface="Arial Narrow" panose="020B0606020202030204" pitchFamily="34" charset="0"/>
            </a:endParaRPr>
          </a:p>
          <a:p>
            <a:pPr fontAlgn="base"/>
            <a:r>
              <a:rPr lang="zh-TW" altLang="en-US" sz="1200" kern="1200" dirty="0">
                <a:solidFill>
                  <a:schemeClr val="tx1"/>
                </a:solidFill>
                <a:effectLst/>
                <a:latin typeface="Arial Narrow" panose="020B0606020202030204" pitchFamily="34" charset="0"/>
              </a:rPr>
              <a:t>事實上，與其他社員相處覺得完全不自在的社員退社的可能性是感到非常自在的社員的兩到四倍。</a:t>
            </a:r>
          </a:p>
          <a:p>
            <a:pPr fontAlgn="base"/>
            <a:endParaRPr lang="zh-TW" altLang="en-US" sz="1200" kern="1200" dirty="0">
              <a:solidFill>
                <a:schemeClr val="tx1"/>
              </a:solidFill>
              <a:effectLst/>
              <a:latin typeface="Arial Narrow" panose="020B0606020202030204" pitchFamily="34" charset="0"/>
            </a:endParaRPr>
          </a:p>
          <a:p>
            <a:pPr fontAlgn="base"/>
            <a:r>
              <a:rPr lang="zh-TW" altLang="en-US" sz="1200" kern="1200" dirty="0">
                <a:solidFill>
                  <a:schemeClr val="tx1"/>
                </a:solidFill>
                <a:effectLst/>
                <a:latin typeface="Arial Narrow" panose="020B0606020202030204" pitchFamily="34" charset="0"/>
              </a:rPr>
              <a:t>這不僅適用於現有的社員，也適用於參與扶輪的任何人及每個人。無論他們是誰，他們在世界的哪個地方，或者他們與我們建立連結有多久</a:t>
            </a:r>
            <a:r>
              <a:rPr lang="en-US" altLang="zh-TW" sz="1200" kern="1200" dirty="0">
                <a:solidFill>
                  <a:schemeClr val="tx1"/>
                </a:solidFill>
                <a:effectLst/>
                <a:latin typeface="Arial Narrow" panose="020B0606020202030204" pitchFamily="34" charset="0"/>
              </a:rPr>
              <a:t>——</a:t>
            </a:r>
            <a:r>
              <a:rPr lang="zh-TW" altLang="en-US" sz="1200" kern="1200" dirty="0">
                <a:solidFill>
                  <a:schemeClr val="tx1"/>
                </a:solidFill>
                <a:effectLst/>
                <a:latin typeface="Arial Narrow" panose="020B0606020202030204" pitchFamily="34" charset="0"/>
              </a:rPr>
              <a:t>所有的社員、潛在社員及其他參與者，都值得並期望感到受到珍視、尊重和歡迎。</a:t>
            </a:r>
          </a:p>
        </p:txBody>
      </p:sp>
      <p:sp>
        <p:nvSpPr>
          <p:cNvPr id="4" name="Slide Number Placeholder 3"/>
          <p:cNvSpPr>
            <a:spLocks noGrp="1"/>
          </p:cNvSpPr>
          <p:nvPr>
            <p:ph type="sldNum" sz="quarter" idx="10"/>
          </p:nvPr>
        </p:nvSpPr>
        <p:spPr/>
        <p:txBody>
          <a:bodyPr/>
          <a:lstStyle/>
          <a:p>
            <a:fld id="{DB827055-821E-4F6B-AAA9-2685E1493D9C}" type="slidenum">
              <a:rPr lang="en-US" smtClean="0"/>
              <a:t>9</a:t>
            </a:fld>
            <a:endParaRPr lang="en-US" dirty="0"/>
          </a:p>
        </p:txBody>
      </p:sp>
    </p:spTree>
    <p:extLst>
      <p:ext uri="{BB962C8B-B14F-4D97-AF65-F5344CB8AC3E}">
        <p14:creationId xmlns:p14="http://schemas.microsoft.com/office/powerpoint/2010/main" val="26138344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61D0F0E6-22D0-49A2-8945-52AEAD9041CD}"/>
              </a:ext>
            </a:extLst>
          </p:cNvPr>
          <p:cNvSpPr>
            <a:spLocks noGrp="1"/>
          </p:cNvSpPr>
          <p:nvPr>
            <p:ph type="pic" sz="quarter" idx="13"/>
          </p:nvPr>
        </p:nvSpPr>
        <p:spPr>
          <a:xfrm>
            <a:off x="0" y="0"/>
            <a:ext cx="12192000" cy="6858000"/>
          </a:xfrm>
          <a:custGeom>
            <a:avLst/>
            <a:gdLst>
              <a:gd name="connsiteX0" fmla="*/ 6602777 w 12192000"/>
              <a:gd name="connsiteY0" fmla="*/ 6116155 h 6858000"/>
              <a:gd name="connsiteX1" fmla="*/ 6612980 w 12192000"/>
              <a:gd name="connsiteY1" fmla="*/ 6116155 h 6858000"/>
              <a:gd name="connsiteX2" fmla="*/ 6617061 w 12192000"/>
              <a:gd name="connsiteY2" fmla="*/ 6124493 h 6858000"/>
              <a:gd name="connsiteX3" fmla="*/ 6623183 w 12192000"/>
              <a:gd name="connsiteY3" fmla="*/ 6226637 h 6858000"/>
              <a:gd name="connsiteX4" fmla="*/ 6621142 w 12192000"/>
              <a:gd name="connsiteY4" fmla="*/ 6237059 h 6858000"/>
              <a:gd name="connsiteX5" fmla="*/ 6615021 w 12192000"/>
              <a:gd name="connsiteY5" fmla="*/ 6237059 h 6858000"/>
              <a:gd name="connsiteX6" fmla="*/ 6508908 w 12192000"/>
              <a:gd name="connsiteY6" fmla="*/ 6174523 h 6858000"/>
              <a:gd name="connsiteX7" fmla="*/ 6504827 w 12192000"/>
              <a:gd name="connsiteY7" fmla="*/ 6168270 h 6858000"/>
              <a:gd name="connsiteX8" fmla="*/ 6504827 w 12192000"/>
              <a:gd name="connsiteY8" fmla="*/ 6166184 h 6858000"/>
              <a:gd name="connsiteX9" fmla="*/ 6510948 w 12192000"/>
              <a:gd name="connsiteY9" fmla="*/ 6162015 h 6858000"/>
              <a:gd name="connsiteX10" fmla="*/ 6602777 w 12192000"/>
              <a:gd name="connsiteY10" fmla="*/ 6116155 h 6858000"/>
              <a:gd name="connsiteX11" fmla="*/ 6685511 w 12192000"/>
              <a:gd name="connsiteY11" fmla="*/ 6114071 h 6858000"/>
              <a:gd name="connsiteX12" fmla="*/ 6695813 w 12192000"/>
              <a:gd name="connsiteY12" fmla="*/ 6114071 h 6858000"/>
              <a:gd name="connsiteX13" fmla="*/ 6786472 w 12192000"/>
              <a:gd name="connsiteY13" fmla="*/ 6159837 h 6858000"/>
              <a:gd name="connsiteX14" fmla="*/ 6794714 w 12192000"/>
              <a:gd name="connsiteY14" fmla="*/ 6166078 h 6858000"/>
              <a:gd name="connsiteX15" fmla="*/ 6790593 w 12192000"/>
              <a:gd name="connsiteY15" fmla="*/ 6172318 h 6858000"/>
              <a:gd name="connsiteX16" fmla="*/ 6683451 w 12192000"/>
              <a:gd name="connsiteY16" fmla="*/ 6234726 h 6858000"/>
              <a:gd name="connsiteX17" fmla="*/ 6675208 w 12192000"/>
              <a:gd name="connsiteY17" fmla="*/ 6234726 h 6858000"/>
              <a:gd name="connsiteX18" fmla="*/ 6673148 w 12192000"/>
              <a:gd name="connsiteY18" fmla="*/ 6226405 h 6858000"/>
              <a:gd name="connsiteX19" fmla="*/ 6681390 w 12192000"/>
              <a:gd name="connsiteY19" fmla="*/ 6122392 h 6858000"/>
              <a:gd name="connsiteX20" fmla="*/ 6685511 w 12192000"/>
              <a:gd name="connsiteY20" fmla="*/ 6114071 h 6858000"/>
              <a:gd name="connsiteX21" fmla="*/ 5867776 w 12192000"/>
              <a:gd name="connsiteY21" fmla="*/ 6074328 h 6858000"/>
              <a:gd name="connsiteX22" fmla="*/ 5867776 w 12192000"/>
              <a:gd name="connsiteY22" fmla="*/ 6117531 h 6858000"/>
              <a:gd name="connsiteX23" fmla="*/ 5819888 w 12192000"/>
              <a:gd name="connsiteY23" fmla="*/ 6125760 h 6858000"/>
              <a:gd name="connsiteX24" fmla="*/ 5801149 w 12192000"/>
              <a:gd name="connsiteY24" fmla="*/ 6101073 h 6858000"/>
              <a:gd name="connsiteX25" fmla="*/ 5826134 w 12192000"/>
              <a:gd name="connsiteY25" fmla="*/ 6076386 h 6858000"/>
              <a:gd name="connsiteX26" fmla="*/ 5518276 w 12192000"/>
              <a:gd name="connsiteY26" fmla="*/ 6004194 h 6858000"/>
              <a:gd name="connsiteX27" fmla="*/ 5559186 w 12192000"/>
              <a:gd name="connsiteY27" fmla="*/ 6064393 h 6858000"/>
              <a:gd name="connsiteX28" fmla="*/ 5518276 w 12192000"/>
              <a:gd name="connsiteY28" fmla="*/ 6124591 h 6858000"/>
              <a:gd name="connsiteX29" fmla="*/ 5477363 w 12192000"/>
              <a:gd name="connsiteY29" fmla="*/ 6064393 h 6858000"/>
              <a:gd name="connsiteX30" fmla="*/ 5518276 w 12192000"/>
              <a:gd name="connsiteY30" fmla="*/ 6004194 h 6858000"/>
              <a:gd name="connsiteX31" fmla="*/ 6672498 w 12192000"/>
              <a:gd name="connsiteY31" fmla="*/ 5995882 h 6858000"/>
              <a:gd name="connsiteX32" fmla="*/ 6681491 w 12192000"/>
              <a:gd name="connsiteY32" fmla="*/ 5996921 h 6858000"/>
              <a:gd name="connsiteX33" fmla="*/ 6708215 w 12192000"/>
              <a:gd name="connsiteY33" fmla="*/ 6048872 h 6858000"/>
              <a:gd name="connsiteX34" fmla="*/ 6648601 w 12192000"/>
              <a:gd name="connsiteY34" fmla="*/ 6107057 h 6858000"/>
              <a:gd name="connsiteX35" fmla="*/ 6588987 w 12192000"/>
              <a:gd name="connsiteY35" fmla="*/ 6048872 h 6858000"/>
              <a:gd name="connsiteX36" fmla="*/ 6615711 w 12192000"/>
              <a:gd name="connsiteY36" fmla="*/ 5999000 h 6858000"/>
              <a:gd name="connsiteX37" fmla="*/ 6632156 w 12192000"/>
              <a:gd name="connsiteY37" fmla="*/ 6001077 h 6858000"/>
              <a:gd name="connsiteX38" fmla="*/ 6630100 w 12192000"/>
              <a:gd name="connsiteY38" fmla="*/ 6017702 h 6858000"/>
              <a:gd name="connsiteX39" fmla="*/ 6613655 w 12192000"/>
              <a:gd name="connsiteY39" fmla="*/ 6048872 h 6858000"/>
              <a:gd name="connsiteX40" fmla="*/ 6648601 w 12192000"/>
              <a:gd name="connsiteY40" fmla="*/ 6084199 h 6858000"/>
              <a:gd name="connsiteX41" fmla="*/ 6683547 w 12192000"/>
              <a:gd name="connsiteY41" fmla="*/ 6048872 h 6858000"/>
              <a:gd name="connsiteX42" fmla="*/ 6667102 w 12192000"/>
              <a:gd name="connsiteY42" fmla="*/ 6017702 h 6858000"/>
              <a:gd name="connsiteX43" fmla="*/ 6665047 w 12192000"/>
              <a:gd name="connsiteY43" fmla="*/ 6001077 h 6858000"/>
              <a:gd name="connsiteX44" fmla="*/ 6672498 w 12192000"/>
              <a:gd name="connsiteY44" fmla="*/ 5995882 h 6858000"/>
              <a:gd name="connsiteX45" fmla="*/ 6821432 w 12192000"/>
              <a:gd name="connsiteY45" fmla="*/ 5980816 h 6858000"/>
              <a:gd name="connsiteX46" fmla="*/ 6825565 w 12192000"/>
              <a:gd name="connsiteY46" fmla="*/ 5987045 h 6858000"/>
              <a:gd name="connsiteX47" fmla="*/ 6825565 w 12192000"/>
              <a:gd name="connsiteY47" fmla="*/ 6111612 h 6858000"/>
              <a:gd name="connsiteX48" fmla="*/ 6821432 w 12192000"/>
              <a:gd name="connsiteY48" fmla="*/ 6117840 h 6858000"/>
              <a:gd name="connsiteX49" fmla="*/ 6813166 w 12192000"/>
              <a:gd name="connsiteY49" fmla="*/ 6115764 h 6858000"/>
              <a:gd name="connsiteX50" fmla="*/ 6728441 w 12192000"/>
              <a:gd name="connsiteY50" fmla="*/ 6057632 h 6858000"/>
              <a:gd name="connsiteX51" fmla="*/ 6722242 w 12192000"/>
              <a:gd name="connsiteY51" fmla="*/ 6049328 h 6858000"/>
              <a:gd name="connsiteX52" fmla="*/ 6728441 w 12192000"/>
              <a:gd name="connsiteY52" fmla="*/ 6041024 h 6858000"/>
              <a:gd name="connsiteX53" fmla="*/ 6813166 w 12192000"/>
              <a:gd name="connsiteY53" fmla="*/ 5982893 h 6858000"/>
              <a:gd name="connsiteX54" fmla="*/ 6821432 w 12192000"/>
              <a:gd name="connsiteY54" fmla="*/ 5980816 h 6858000"/>
              <a:gd name="connsiteX55" fmla="*/ 6475604 w 12192000"/>
              <a:gd name="connsiteY55" fmla="*/ 5980816 h 6858000"/>
              <a:gd name="connsiteX56" fmla="*/ 6483787 w 12192000"/>
              <a:gd name="connsiteY56" fmla="*/ 5984968 h 6858000"/>
              <a:gd name="connsiteX57" fmla="*/ 6567656 w 12192000"/>
              <a:gd name="connsiteY57" fmla="*/ 6041024 h 6858000"/>
              <a:gd name="connsiteX58" fmla="*/ 6573792 w 12192000"/>
              <a:gd name="connsiteY58" fmla="*/ 6049328 h 6858000"/>
              <a:gd name="connsiteX59" fmla="*/ 6567656 w 12192000"/>
              <a:gd name="connsiteY59" fmla="*/ 6057632 h 6858000"/>
              <a:gd name="connsiteX60" fmla="*/ 6483787 w 12192000"/>
              <a:gd name="connsiteY60" fmla="*/ 6115764 h 6858000"/>
              <a:gd name="connsiteX61" fmla="*/ 6475604 w 12192000"/>
              <a:gd name="connsiteY61" fmla="*/ 6117840 h 6858000"/>
              <a:gd name="connsiteX62" fmla="*/ 6471513 w 12192000"/>
              <a:gd name="connsiteY62" fmla="*/ 6111612 h 6858000"/>
              <a:gd name="connsiteX63" fmla="*/ 6471513 w 12192000"/>
              <a:gd name="connsiteY63" fmla="*/ 5987045 h 6858000"/>
              <a:gd name="connsiteX64" fmla="*/ 6475604 w 12192000"/>
              <a:gd name="connsiteY64" fmla="*/ 5980816 h 6858000"/>
              <a:gd name="connsiteX65" fmla="*/ 6087559 w 12192000"/>
              <a:gd name="connsiteY65" fmla="*/ 5970296 h 6858000"/>
              <a:gd name="connsiteX66" fmla="*/ 6081400 w 12192000"/>
              <a:gd name="connsiteY66" fmla="*/ 5972374 h 6858000"/>
              <a:gd name="connsiteX67" fmla="*/ 6079347 w 12192000"/>
              <a:gd name="connsiteY67" fmla="*/ 5978604 h 6858000"/>
              <a:gd name="connsiteX68" fmla="*/ 6120408 w 12192000"/>
              <a:gd name="connsiteY68" fmla="*/ 6136455 h 6858000"/>
              <a:gd name="connsiteX69" fmla="*/ 6145045 w 12192000"/>
              <a:gd name="connsiteY69" fmla="*/ 6157224 h 6858000"/>
              <a:gd name="connsiteX70" fmla="*/ 6153257 w 12192000"/>
              <a:gd name="connsiteY70" fmla="*/ 6157224 h 6858000"/>
              <a:gd name="connsiteX71" fmla="*/ 6149151 w 12192000"/>
              <a:gd name="connsiteY71" fmla="*/ 6165532 h 6858000"/>
              <a:gd name="connsiteX72" fmla="*/ 6149151 w 12192000"/>
              <a:gd name="connsiteY72" fmla="*/ 6167609 h 6858000"/>
              <a:gd name="connsiteX73" fmla="*/ 6124515 w 12192000"/>
              <a:gd name="connsiteY73" fmla="*/ 6186302 h 6858000"/>
              <a:gd name="connsiteX74" fmla="*/ 6089612 w 12192000"/>
              <a:gd name="connsiteY74" fmla="*/ 6184225 h 6858000"/>
              <a:gd name="connsiteX75" fmla="*/ 6083453 w 12192000"/>
              <a:gd name="connsiteY75" fmla="*/ 6186302 h 6858000"/>
              <a:gd name="connsiteX76" fmla="*/ 6081400 w 12192000"/>
              <a:gd name="connsiteY76" fmla="*/ 6190456 h 6858000"/>
              <a:gd name="connsiteX77" fmla="*/ 6081400 w 12192000"/>
              <a:gd name="connsiteY77" fmla="*/ 6209149 h 6858000"/>
              <a:gd name="connsiteX78" fmla="*/ 6087559 w 12192000"/>
              <a:gd name="connsiteY78" fmla="*/ 6215380 h 6858000"/>
              <a:gd name="connsiteX79" fmla="*/ 6134780 w 12192000"/>
              <a:gd name="connsiteY79" fmla="*/ 6221610 h 6858000"/>
              <a:gd name="connsiteX80" fmla="*/ 6136833 w 12192000"/>
              <a:gd name="connsiteY80" fmla="*/ 6221610 h 6858000"/>
              <a:gd name="connsiteX81" fmla="*/ 6190213 w 12192000"/>
              <a:gd name="connsiteY81" fmla="*/ 6169686 h 6858000"/>
              <a:gd name="connsiteX82" fmla="*/ 6223062 w 12192000"/>
              <a:gd name="connsiteY82" fmla="*/ 6040914 h 6858000"/>
              <a:gd name="connsiteX83" fmla="*/ 6235380 w 12192000"/>
              <a:gd name="connsiteY83" fmla="*/ 5999374 h 6858000"/>
              <a:gd name="connsiteX84" fmla="*/ 6239487 w 12192000"/>
              <a:gd name="connsiteY84" fmla="*/ 5978604 h 6858000"/>
              <a:gd name="connsiteX85" fmla="*/ 6237434 w 12192000"/>
              <a:gd name="connsiteY85" fmla="*/ 5972374 h 6858000"/>
              <a:gd name="connsiteX86" fmla="*/ 6233327 w 12192000"/>
              <a:gd name="connsiteY86" fmla="*/ 5970296 h 6858000"/>
              <a:gd name="connsiteX87" fmla="*/ 6204584 w 12192000"/>
              <a:gd name="connsiteY87" fmla="*/ 5970296 h 6858000"/>
              <a:gd name="connsiteX88" fmla="*/ 6198425 w 12192000"/>
              <a:gd name="connsiteY88" fmla="*/ 5974451 h 6858000"/>
              <a:gd name="connsiteX89" fmla="*/ 6161469 w 12192000"/>
              <a:gd name="connsiteY89" fmla="*/ 6115685 h 6858000"/>
              <a:gd name="connsiteX90" fmla="*/ 6159417 w 12192000"/>
              <a:gd name="connsiteY90" fmla="*/ 6115685 h 6858000"/>
              <a:gd name="connsiteX91" fmla="*/ 6120408 w 12192000"/>
              <a:gd name="connsiteY91" fmla="*/ 5974451 h 6858000"/>
              <a:gd name="connsiteX92" fmla="*/ 6114249 w 12192000"/>
              <a:gd name="connsiteY92" fmla="*/ 5970296 h 6858000"/>
              <a:gd name="connsiteX93" fmla="*/ 6087559 w 12192000"/>
              <a:gd name="connsiteY93" fmla="*/ 5970296 h 6858000"/>
              <a:gd name="connsiteX94" fmla="*/ 6047787 w 12192000"/>
              <a:gd name="connsiteY94" fmla="*/ 5967959 h 6858000"/>
              <a:gd name="connsiteX95" fmla="*/ 5998692 w 12192000"/>
              <a:gd name="connsiteY95" fmla="*/ 5988768 h 6858000"/>
              <a:gd name="connsiteX96" fmla="*/ 5998692 w 12192000"/>
              <a:gd name="connsiteY96" fmla="*/ 5976283 h 6858000"/>
              <a:gd name="connsiteX97" fmla="*/ 5992556 w 12192000"/>
              <a:gd name="connsiteY97" fmla="*/ 5970040 h 6858000"/>
              <a:gd name="connsiteX98" fmla="*/ 5963918 w 12192000"/>
              <a:gd name="connsiteY98" fmla="*/ 5970040 h 6858000"/>
              <a:gd name="connsiteX99" fmla="*/ 5957781 w 12192000"/>
              <a:gd name="connsiteY99" fmla="*/ 5976283 h 6858000"/>
              <a:gd name="connsiteX100" fmla="*/ 5957781 w 12192000"/>
              <a:gd name="connsiteY100" fmla="*/ 6151078 h 6858000"/>
              <a:gd name="connsiteX101" fmla="*/ 5963918 w 12192000"/>
              <a:gd name="connsiteY101" fmla="*/ 6157321 h 6858000"/>
              <a:gd name="connsiteX102" fmla="*/ 5992556 w 12192000"/>
              <a:gd name="connsiteY102" fmla="*/ 6157321 h 6858000"/>
              <a:gd name="connsiteX103" fmla="*/ 5998692 w 12192000"/>
              <a:gd name="connsiteY103" fmla="*/ 6151078 h 6858000"/>
              <a:gd name="connsiteX104" fmla="*/ 5998692 w 12192000"/>
              <a:gd name="connsiteY104" fmla="*/ 6030386 h 6858000"/>
              <a:gd name="connsiteX105" fmla="*/ 6049832 w 12192000"/>
              <a:gd name="connsiteY105" fmla="*/ 6007496 h 6858000"/>
              <a:gd name="connsiteX106" fmla="*/ 6055969 w 12192000"/>
              <a:gd name="connsiteY106" fmla="*/ 6001253 h 6858000"/>
              <a:gd name="connsiteX107" fmla="*/ 6055969 w 12192000"/>
              <a:gd name="connsiteY107" fmla="*/ 5974202 h 6858000"/>
              <a:gd name="connsiteX108" fmla="*/ 6053923 w 12192000"/>
              <a:gd name="connsiteY108" fmla="*/ 5970040 h 6858000"/>
              <a:gd name="connsiteX109" fmla="*/ 6047787 w 12192000"/>
              <a:gd name="connsiteY109" fmla="*/ 5967959 h 6858000"/>
              <a:gd name="connsiteX110" fmla="*/ 5846879 w 12192000"/>
              <a:gd name="connsiteY110" fmla="*/ 5964452 h 6858000"/>
              <a:gd name="connsiteX111" fmla="*/ 5776523 w 12192000"/>
              <a:gd name="connsiteY111" fmla="*/ 5972770 h 6858000"/>
              <a:gd name="connsiteX112" fmla="*/ 5770315 w 12192000"/>
              <a:gd name="connsiteY112" fmla="*/ 5979008 h 6858000"/>
              <a:gd name="connsiteX113" fmla="*/ 5772384 w 12192000"/>
              <a:gd name="connsiteY113" fmla="*/ 6003961 h 6858000"/>
              <a:gd name="connsiteX114" fmla="*/ 5774454 w 12192000"/>
              <a:gd name="connsiteY114" fmla="*/ 6008120 h 6858000"/>
              <a:gd name="connsiteX115" fmla="*/ 5778592 w 12192000"/>
              <a:gd name="connsiteY115" fmla="*/ 6010199 h 6858000"/>
              <a:gd name="connsiteX116" fmla="*/ 5844809 w 12192000"/>
              <a:gd name="connsiteY116" fmla="*/ 6006040 h 6858000"/>
              <a:gd name="connsiteX117" fmla="*/ 5867571 w 12192000"/>
              <a:gd name="connsiteY117" fmla="*/ 6028914 h 6858000"/>
              <a:gd name="connsiteX118" fmla="*/ 5867571 w 12192000"/>
              <a:gd name="connsiteY118" fmla="*/ 6041390 h 6858000"/>
              <a:gd name="connsiteX119" fmla="*/ 5822047 w 12192000"/>
              <a:gd name="connsiteY119" fmla="*/ 6045549 h 6858000"/>
              <a:gd name="connsiteX120" fmla="*/ 5757900 w 12192000"/>
              <a:gd name="connsiteY120" fmla="*/ 6101693 h 6858000"/>
              <a:gd name="connsiteX121" fmla="*/ 5813770 w 12192000"/>
              <a:gd name="connsiteY121" fmla="*/ 6161996 h 6858000"/>
              <a:gd name="connsiteX122" fmla="*/ 5873779 w 12192000"/>
              <a:gd name="connsiteY122" fmla="*/ 6149520 h 6858000"/>
              <a:gd name="connsiteX123" fmla="*/ 5902750 w 12192000"/>
              <a:gd name="connsiteY123" fmla="*/ 6161996 h 6858000"/>
              <a:gd name="connsiteX124" fmla="*/ 5908957 w 12192000"/>
              <a:gd name="connsiteY124" fmla="*/ 6159917 h 6858000"/>
              <a:gd name="connsiteX125" fmla="*/ 5911026 w 12192000"/>
              <a:gd name="connsiteY125" fmla="*/ 6153679 h 6858000"/>
              <a:gd name="connsiteX126" fmla="*/ 5911026 w 12192000"/>
              <a:gd name="connsiteY126" fmla="*/ 6028914 h 6858000"/>
              <a:gd name="connsiteX127" fmla="*/ 5846879 w 12192000"/>
              <a:gd name="connsiteY127" fmla="*/ 5964452 h 6858000"/>
              <a:gd name="connsiteX128" fmla="*/ 5518274 w 12192000"/>
              <a:gd name="connsiteY128" fmla="*/ 5964452 h 6858000"/>
              <a:gd name="connsiteX129" fmla="*/ 5434114 w 12192000"/>
              <a:gd name="connsiteY129" fmla="*/ 6063224 h 6858000"/>
              <a:gd name="connsiteX130" fmla="*/ 5518274 w 12192000"/>
              <a:gd name="connsiteY130" fmla="*/ 6161996 h 6858000"/>
              <a:gd name="connsiteX131" fmla="*/ 5602435 w 12192000"/>
              <a:gd name="connsiteY131" fmla="*/ 6063224 h 6858000"/>
              <a:gd name="connsiteX132" fmla="*/ 5518274 w 12192000"/>
              <a:gd name="connsiteY132" fmla="*/ 5964452 h 6858000"/>
              <a:gd name="connsiteX133" fmla="*/ 5302320 w 12192000"/>
              <a:gd name="connsiteY133" fmla="*/ 5938736 h 6858000"/>
              <a:gd name="connsiteX134" fmla="*/ 5318685 w 12192000"/>
              <a:gd name="connsiteY134" fmla="*/ 5938736 h 6858000"/>
              <a:gd name="connsiteX135" fmla="*/ 5361642 w 12192000"/>
              <a:gd name="connsiteY135" fmla="*/ 5978478 h 6858000"/>
              <a:gd name="connsiteX136" fmla="*/ 5316640 w 12192000"/>
              <a:gd name="connsiteY136" fmla="*/ 6016129 h 6858000"/>
              <a:gd name="connsiteX137" fmla="*/ 5271637 w 12192000"/>
              <a:gd name="connsiteY137" fmla="*/ 6016129 h 6858000"/>
              <a:gd name="connsiteX138" fmla="*/ 5271637 w 12192000"/>
              <a:gd name="connsiteY138" fmla="*/ 5940828 h 6858000"/>
              <a:gd name="connsiteX139" fmla="*/ 5302320 w 12192000"/>
              <a:gd name="connsiteY139" fmla="*/ 5938736 h 6858000"/>
              <a:gd name="connsiteX140" fmla="*/ 5678557 w 12192000"/>
              <a:gd name="connsiteY140" fmla="*/ 5927047 h 6858000"/>
              <a:gd name="connsiteX141" fmla="*/ 5649847 w 12192000"/>
              <a:gd name="connsiteY141" fmla="*/ 5933291 h 6858000"/>
              <a:gd name="connsiteX142" fmla="*/ 5643695 w 12192000"/>
              <a:gd name="connsiteY142" fmla="*/ 5939535 h 6858000"/>
              <a:gd name="connsiteX143" fmla="*/ 5643695 w 12192000"/>
              <a:gd name="connsiteY143" fmla="*/ 5970757 h 6858000"/>
              <a:gd name="connsiteX144" fmla="*/ 5627290 w 12192000"/>
              <a:gd name="connsiteY144" fmla="*/ 5970757 h 6858000"/>
              <a:gd name="connsiteX145" fmla="*/ 5621138 w 12192000"/>
              <a:gd name="connsiteY145" fmla="*/ 5977002 h 6858000"/>
              <a:gd name="connsiteX146" fmla="*/ 5621138 w 12192000"/>
              <a:gd name="connsiteY146" fmla="*/ 6001980 h 6858000"/>
              <a:gd name="connsiteX147" fmla="*/ 5627290 w 12192000"/>
              <a:gd name="connsiteY147" fmla="*/ 6008224 h 6858000"/>
              <a:gd name="connsiteX148" fmla="*/ 5643695 w 12192000"/>
              <a:gd name="connsiteY148" fmla="*/ 6008224 h 6858000"/>
              <a:gd name="connsiteX149" fmla="*/ 5643695 w 12192000"/>
              <a:gd name="connsiteY149" fmla="*/ 6091483 h 6858000"/>
              <a:gd name="connsiteX150" fmla="*/ 5699064 w 12192000"/>
              <a:gd name="connsiteY150" fmla="*/ 6164334 h 6858000"/>
              <a:gd name="connsiteX151" fmla="*/ 5731875 w 12192000"/>
              <a:gd name="connsiteY151" fmla="*/ 6160171 h 6858000"/>
              <a:gd name="connsiteX152" fmla="*/ 5738028 w 12192000"/>
              <a:gd name="connsiteY152" fmla="*/ 6151845 h 6858000"/>
              <a:gd name="connsiteX153" fmla="*/ 5735977 w 12192000"/>
              <a:gd name="connsiteY153" fmla="*/ 6128949 h 6858000"/>
              <a:gd name="connsiteX154" fmla="*/ 5729824 w 12192000"/>
              <a:gd name="connsiteY154" fmla="*/ 6120623 h 6858000"/>
              <a:gd name="connsiteX155" fmla="*/ 5705217 w 12192000"/>
              <a:gd name="connsiteY155" fmla="*/ 6122705 h 6858000"/>
              <a:gd name="connsiteX156" fmla="*/ 5686761 w 12192000"/>
              <a:gd name="connsiteY156" fmla="*/ 6085238 h 6858000"/>
              <a:gd name="connsiteX157" fmla="*/ 5686761 w 12192000"/>
              <a:gd name="connsiteY157" fmla="*/ 6008224 h 6858000"/>
              <a:gd name="connsiteX158" fmla="*/ 5729824 w 12192000"/>
              <a:gd name="connsiteY158" fmla="*/ 6008224 h 6858000"/>
              <a:gd name="connsiteX159" fmla="*/ 5735977 w 12192000"/>
              <a:gd name="connsiteY159" fmla="*/ 6001980 h 6858000"/>
              <a:gd name="connsiteX160" fmla="*/ 5735977 w 12192000"/>
              <a:gd name="connsiteY160" fmla="*/ 5977002 h 6858000"/>
              <a:gd name="connsiteX161" fmla="*/ 5729824 w 12192000"/>
              <a:gd name="connsiteY161" fmla="*/ 5970757 h 6858000"/>
              <a:gd name="connsiteX162" fmla="*/ 5686761 w 12192000"/>
              <a:gd name="connsiteY162" fmla="*/ 5970757 h 6858000"/>
              <a:gd name="connsiteX163" fmla="*/ 5686761 w 12192000"/>
              <a:gd name="connsiteY163" fmla="*/ 5933291 h 6858000"/>
              <a:gd name="connsiteX164" fmla="*/ 5684709 w 12192000"/>
              <a:gd name="connsiteY164" fmla="*/ 5927047 h 6858000"/>
              <a:gd name="connsiteX165" fmla="*/ 5678557 w 12192000"/>
              <a:gd name="connsiteY165" fmla="*/ 5927047 h 6858000"/>
              <a:gd name="connsiteX166" fmla="*/ 5312653 w 12192000"/>
              <a:gd name="connsiteY166" fmla="*/ 5897825 h 6858000"/>
              <a:gd name="connsiteX167" fmla="*/ 5232236 w 12192000"/>
              <a:gd name="connsiteY167" fmla="*/ 5901977 h 6858000"/>
              <a:gd name="connsiteX168" fmla="*/ 5226049 w 12192000"/>
              <a:gd name="connsiteY168" fmla="*/ 5910281 h 6858000"/>
              <a:gd name="connsiteX169" fmla="*/ 5226049 w 12192000"/>
              <a:gd name="connsiteY169" fmla="*/ 6151093 h 6858000"/>
              <a:gd name="connsiteX170" fmla="*/ 5234297 w 12192000"/>
              <a:gd name="connsiteY170" fmla="*/ 6157321 h 6858000"/>
              <a:gd name="connsiteX171" fmla="*/ 5263165 w 12192000"/>
              <a:gd name="connsiteY171" fmla="*/ 6157321 h 6858000"/>
              <a:gd name="connsiteX172" fmla="*/ 5271414 w 12192000"/>
              <a:gd name="connsiteY172" fmla="*/ 6151093 h 6858000"/>
              <a:gd name="connsiteX173" fmla="*/ 5271414 w 12192000"/>
              <a:gd name="connsiteY173" fmla="*/ 6055599 h 6858000"/>
              <a:gd name="connsiteX174" fmla="*/ 5320901 w 12192000"/>
              <a:gd name="connsiteY174" fmla="*/ 6057674 h 6858000"/>
              <a:gd name="connsiteX175" fmla="*/ 5362142 w 12192000"/>
              <a:gd name="connsiteY175" fmla="*/ 6153168 h 6858000"/>
              <a:gd name="connsiteX176" fmla="*/ 5368327 w 12192000"/>
              <a:gd name="connsiteY176" fmla="*/ 6157321 h 6858000"/>
              <a:gd name="connsiteX177" fmla="*/ 5401320 w 12192000"/>
              <a:gd name="connsiteY177" fmla="*/ 6157321 h 6858000"/>
              <a:gd name="connsiteX178" fmla="*/ 5407505 w 12192000"/>
              <a:gd name="connsiteY178" fmla="*/ 6155245 h 6858000"/>
              <a:gd name="connsiteX179" fmla="*/ 5409567 w 12192000"/>
              <a:gd name="connsiteY179" fmla="*/ 6149017 h 6858000"/>
              <a:gd name="connsiteX180" fmla="*/ 5362142 w 12192000"/>
              <a:gd name="connsiteY180" fmla="*/ 6045219 h 6858000"/>
              <a:gd name="connsiteX181" fmla="*/ 5407505 w 12192000"/>
              <a:gd name="connsiteY181" fmla="*/ 5976711 h 6858000"/>
              <a:gd name="connsiteX182" fmla="*/ 5318839 w 12192000"/>
              <a:gd name="connsiteY182" fmla="*/ 5897825 h 6858000"/>
              <a:gd name="connsiteX183" fmla="*/ 5312653 w 12192000"/>
              <a:gd name="connsiteY183" fmla="*/ 5897825 h 6858000"/>
              <a:gd name="connsiteX184" fmla="*/ 6675208 w 12192000"/>
              <a:gd name="connsiteY184" fmla="*/ 5864819 h 6858000"/>
              <a:gd name="connsiteX185" fmla="*/ 6683451 w 12192000"/>
              <a:gd name="connsiteY185" fmla="*/ 5864819 h 6858000"/>
              <a:gd name="connsiteX186" fmla="*/ 6790593 w 12192000"/>
              <a:gd name="connsiteY186" fmla="*/ 5926632 h 6858000"/>
              <a:gd name="connsiteX187" fmla="*/ 6794714 w 12192000"/>
              <a:gd name="connsiteY187" fmla="*/ 5932813 h 6858000"/>
              <a:gd name="connsiteX188" fmla="*/ 6786472 w 12192000"/>
              <a:gd name="connsiteY188" fmla="*/ 5938994 h 6858000"/>
              <a:gd name="connsiteX189" fmla="*/ 6695813 w 12192000"/>
              <a:gd name="connsiteY189" fmla="*/ 5982263 h 6858000"/>
              <a:gd name="connsiteX190" fmla="*/ 6685511 w 12192000"/>
              <a:gd name="connsiteY190" fmla="*/ 5984323 h 6858000"/>
              <a:gd name="connsiteX191" fmla="*/ 6681390 w 12192000"/>
              <a:gd name="connsiteY191" fmla="*/ 5974021 h 6858000"/>
              <a:gd name="connsiteX192" fmla="*/ 6673148 w 12192000"/>
              <a:gd name="connsiteY192" fmla="*/ 5873060 h 6858000"/>
              <a:gd name="connsiteX193" fmla="*/ 6675208 w 12192000"/>
              <a:gd name="connsiteY193" fmla="*/ 5864819 h 6858000"/>
              <a:gd name="connsiteX194" fmla="*/ 6617873 w 12192000"/>
              <a:gd name="connsiteY194" fmla="*/ 5864048 h 6858000"/>
              <a:gd name="connsiteX195" fmla="*/ 6621994 w 12192000"/>
              <a:gd name="connsiteY195" fmla="*/ 5864823 h 6858000"/>
              <a:gd name="connsiteX196" fmla="*/ 6624054 w 12192000"/>
              <a:gd name="connsiteY196" fmla="*/ 5875148 h 6858000"/>
              <a:gd name="connsiteX197" fmla="*/ 6615813 w 12192000"/>
              <a:gd name="connsiteY197" fmla="*/ 5976336 h 6858000"/>
              <a:gd name="connsiteX198" fmla="*/ 6611692 w 12192000"/>
              <a:gd name="connsiteY198" fmla="*/ 5984596 h 6858000"/>
              <a:gd name="connsiteX199" fmla="*/ 6601390 w 12192000"/>
              <a:gd name="connsiteY199" fmla="*/ 5984596 h 6858000"/>
              <a:gd name="connsiteX200" fmla="*/ 6510730 w 12192000"/>
              <a:gd name="connsiteY200" fmla="*/ 5939165 h 6858000"/>
              <a:gd name="connsiteX201" fmla="*/ 6502489 w 12192000"/>
              <a:gd name="connsiteY201" fmla="*/ 5932970 h 6858000"/>
              <a:gd name="connsiteX202" fmla="*/ 6506610 w 12192000"/>
              <a:gd name="connsiteY202" fmla="*/ 5926774 h 6858000"/>
              <a:gd name="connsiteX203" fmla="*/ 6613752 w 12192000"/>
              <a:gd name="connsiteY203" fmla="*/ 5864823 h 6858000"/>
              <a:gd name="connsiteX204" fmla="*/ 6617873 w 12192000"/>
              <a:gd name="connsiteY204" fmla="*/ 5864048 h 6858000"/>
              <a:gd name="connsiteX205" fmla="*/ 6649186 w 12192000"/>
              <a:gd name="connsiteY205" fmla="*/ 5828859 h 6858000"/>
              <a:gd name="connsiteX206" fmla="*/ 6432355 w 12192000"/>
              <a:gd name="connsiteY206" fmla="*/ 6048029 h 6858000"/>
              <a:gd name="connsiteX207" fmla="*/ 6649186 w 12192000"/>
              <a:gd name="connsiteY207" fmla="*/ 6267198 h 6858000"/>
              <a:gd name="connsiteX208" fmla="*/ 6866018 w 12192000"/>
              <a:gd name="connsiteY208" fmla="*/ 6048029 h 6858000"/>
              <a:gd name="connsiteX209" fmla="*/ 6649186 w 12192000"/>
              <a:gd name="connsiteY209" fmla="*/ 5828859 h 6858000"/>
              <a:gd name="connsiteX210" fmla="*/ 6648602 w 12192000"/>
              <a:gd name="connsiteY210" fmla="*/ 5797300 h 6858000"/>
              <a:gd name="connsiteX211" fmla="*/ 6895240 w 12192000"/>
              <a:gd name="connsiteY211" fmla="*/ 6046861 h 6858000"/>
              <a:gd name="connsiteX212" fmla="*/ 6648602 w 12192000"/>
              <a:gd name="connsiteY212" fmla="*/ 6296422 h 6858000"/>
              <a:gd name="connsiteX213" fmla="*/ 6401963 w 12192000"/>
              <a:gd name="connsiteY213" fmla="*/ 6046861 h 6858000"/>
              <a:gd name="connsiteX214" fmla="*/ 6648602 w 12192000"/>
              <a:gd name="connsiteY214" fmla="*/ 5797300 h 6858000"/>
              <a:gd name="connsiteX215" fmla="*/ 6635678 w 12192000"/>
              <a:gd name="connsiteY215" fmla="*/ 5718724 h 6858000"/>
              <a:gd name="connsiteX216" fmla="*/ 6623339 w 12192000"/>
              <a:gd name="connsiteY216" fmla="*/ 5768607 h 6858000"/>
              <a:gd name="connsiteX217" fmla="*/ 6600717 w 12192000"/>
              <a:gd name="connsiteY217" fmla="*/ 5772764 h 6858000"/>
              <a:gd name="connsiteX218" fmla="*/ 6573982 w 12192000"/>
              <a:gd name="connsiteY218" fmla="*/ 5727038 h 6858000"/>
              <a:gd name="connsiteX219" fmla="*/ 6573982 w 12192000"/>
              <a:gd name="connsiteY219" fmla="*/ 5724959 h 6858000"/>
              <a:gd name="connsiteX220" fmla="*/ 6571926 w 12192000"/>
              <a:gd name="connsiteY220" fmla="*/ 5727038 h 6858000"/>
              <a:gd name="connsiteX221" fmla="*/ 6551360 w 12192000"/>
              <a:gd name="connsiteY221" fmla="*/ 5731195 h 6858000"/>
              <a:gd name="connsiteX222" fmla="*/ 6551360 w 12192000"/>
              <a:gd name="connsiteY222" fmla="*/ 5733273 h 6858000"/>
              <a:gd name="connsiteX223" fmla="*/ 6547247 w 12192000"/>
              <a:gd name="connsiteY223" fmla="*/ 5758215 h 6858000"/>
              <a:gd name="connsiteX224" fmla="*/ 6551360 w 12192000"/>
              <a:gd name="connsiteY224" fmla="*/ 5785235 h 6858000"/>
              <a:gd name="connsiteX225" fmla="*/ 6530795 w 12192000"/>
              <a:gd name="connsiteY225" fmla="*/ 5793548 h 6858000"/>
              <a:gd name="connsiteX226" fmla="*/ 6493777 w 12192000"/>
              <a:gd name="connsiteY226" fmla="*/ 5758215 h 6858000"/>
              <a:gd name="connsiteX227" fmla="*/ 6493777 w 12192000"/>
              <a:gd name="connsiteY227" fmla="*/ 5756136 h 6858000"/>
              <a:gd name="connsiteX228" fmla="*/ 6491721 w 12192000"/>
              <a:gd name="connsiteY228" fmla="*/ 5756136 h 6858000"/>
              <a:gd name="connsiteX229" fmla="*/ 6473212 w 12192000"/>
              <a:gd name="connsiteY229" fmla="*/ 5768607 h 6858000"/>
              <a:gd name="connsiteX230" fmla="*/ 6473212 w 12192000"/>
              <a:gd name="connsiteY230" fmla="*/ 5770685 h 6858000"/>
              <a:gd name="connsiteX231" fmla="*/ 6485551 w 12192000"/>
              <a:gd name="connsiteY231" fmla="*/ 5820568 h 6858000"/>
              <a:gd name="connsiteX232" fmla="*/ 6469099 w 12192000"/>
              <a:gd name="connsiteY232" fmla="*/ 5833039 h 6858000"/>
              <a:gd name="connsiteX233" fmla="*/ 6425911 w 12192000"/>
              <a:gd name="connsiteY233" fmla="*/ 5806019 h 6858000"/>
              <a:gd name="connsiteX234" fmla="*/ 6423855 w 12192000"/>
              <a:gd name="connsiteY234" fmla="*/ 5806019 h 6858000"/>
              <a:gd name="connsiteX235" fmla="*/ 6423855 w 12192000"/>
              <a:gd name="connsiteY235" fmla="*/ 5808097 h 6858000"/>
              <a:gd name="connsiteX236" fmla="*/ 6407402 w 12192000"/>
              <a:gd name="connsiteY236" fmla="*/ 5822647 h 6858000"/>
              <a:gd name="connsiteX237" fmla="*/ 6407402 w 12192000"/>
              <a:gd name="connsiteY237" fmla="*/ 5824725 h 6858000"/>
              <a:gd name="connsiteX238" fmla="*/ 6434138 w 12192000"/>
              <a:gd name="connsiteY238" fmla="*/ 5870451 h 6858000"/>
              <a:gd name="connsiteX239" fmla="*/ 6419742 w 12192000"/>
              <a:gd name="connsiteY239" fmla="*/ 5887079 h 6858000"/>
              <a:gd name="connsiteX240" fmla="*/ 6370385 w 12192000"/>
              <a:gd name="connsiteY240" fmla="*/ 5874608 h 6858000"/>
              <a:gd name="connsiteX241" fmla="*/ 6368328 w 12192000"/>
              <a:gd name="connsiteY241" fmla="*/ 5874608 h 6858000"/>
              <a:gd name="connsiteX242" fmla="*/ 6358046 w 12192000"/>
              <a:gd name="connsiteY242" fmla="*/ 5893314 h 6858000"/>
              <a:gd name="connsiteX243" fmla="*/ 6358046 w 12192000"/>
              <a:gd name="connsiteY243" fmla="*/ 5895393 h 6858000"/>
              <a:gd name="connsiteX244" fmla="*/ 6395063 w 12192000"/>
              <a:gd name="connsiteY244" fmla="*/ 5932805 h 6858000"/>
              <a:gd name="connsiteX245" fmla="*/ 6386837 w 12192000"/>
              <a:gd name="connsiteY245" fmla="*/ 5951511 h 6858000"/>
              <a:gd name="connsiteX246" fmla="*/ 6335424 w 12192000"/>
              <a:gd name="connsiteY246" fmla="*/ 5951511 h 6858000"/>
              <a:gd name="connsiteX247" fmla="*/ 6333367 w 12192000"/>
              <a:gd name="connsiteY247" fmla="*/ 5951511 h 6858000"/>
              <a:gd name="connsiteX248" fmla="*/ 6333367 w 12192000"/>
              <a:gd name="connsiteY248" fmla="*/ 5953589 h 6858000"/>
              <a:gd name="connsiteX249" fmla="*/ 6327198 w 12192000"/>
              <a:gd name="connsiteY249" fmla="*/ 5974373 h 6858000"/>
              <a:gd name="connsiteX250" fmla="*/ 6329254 w 12192000"/>
              <a:gd name="connsiteY250" fmla="*/ 5976452 h 6858000"/>
              <a:gd name="connsiteX251" fmla="*/ 6372441 w 12192000"/>
              <a:gd name="connsiteY251" fmla="*/ 6001393 h 6858000"/>
              <a:gd name="connsiteX252" fmla="*/ 6370385 w 12192000"/>
              <a:gd name="connsiteY252" fmla="*/ 6024257 h 6858000"/>
              <a:gd name="connsiteX253" fmla="*/ 6321028 w 12192000"/>
              <a:gd name="connsiteY253" fmla="*/ 6036728 h 6858000"/>
              <a:gd name="connsiteX254" fmla="*/ 6318972 w 12192000"/>
              <a:gd name="connsiteY254" fmla="*/ 6036728 h 6858000"/>
              <a:gd name="connsiteX255" fmla="*/ 6318972 w 12192000"/>
              <a:gd name="connsiteY255" fmla="*/ 6038805 h 6858000"/>
              <a:gd name="connsiteX256" fmla="*/ 6318972 w 12192000"/>
              <a:gd name="connsiteY256" fmla="*/ 6049198 h 6858000"/>
              <a:gd name="connsiteX257" fmla="*/ 6318972 w 12192000"/>
              <a:gd name="connsiteY257" fmla="*/ 6059590 h 6858000"/>
              <a:gd name="connsiteX258" fmla="*/ 6318972 w 12192000"/>
              <a:gd name="connsiteY258" fmla="*/ 6061669 h 6858000"/>
              <a:gd name="connsiteX259" fmla="*/ 6321028 w 12192000"/>
              <a:gd name="connsiteY259" fmla="*/ 6061669 h 6858000"/>
              <a:gd name="connsiteX260" fmla="*/ 6370385 w 12192000"/>
              <a:gd name="connsiteY260" fmla="*/ 6074140 h 6858000"/>
              <a:gd name="connsiteX261" fmla="*/ 6374498 w 12192000"/>
              <a:gd name="connsiteY261" fmla="*/ 6097002 h 6858000"/>
              <a:gd name="connsiteX262" fmla="*/ 6329254 w 12192000"/>
              <a:gd name="connsiteY262" fmla="*/ 6124022 h 6858000"/>
              <a:gd name="connsiteX263" fmla="*/ 6327198 w 12192000"/>
              <a:gd name="connsiteY263" fmla="*/ 6124022 h 6858000"/>
              <a:gd name="connsiteX264" fmla="*/ 6327198 w 12192000"/>
              <a:gd name="connsiteY264" fmla="*/ 6126101 h 6858000"/>
              <a:gd name="connsiteX265" fmla="*/ 6333367 w 12192000"/>
              <a:gd name="connsiteY265" fmla="*/ 6146886 h 6858000"/>
              <a:gd name="connsiteX266" fmla="*/ 6335424 w 12192000"/>
              <a:gd name="connsiteY266" fmla="*/ 6146886 h 6858000"/>
              <a:gd name="connsiteX267" fmla="*/ 6386837 w 12192000"/>
              <a:gd name="connsiteY267" fmla="*/ 6146886 h 6858000"/>
              <a:gd name="connsiteX268" fmla="*/ 6395063 w 12192000"/>
              <a:gd name="connsiteY268" fmla="*/ 6167669 h 6858000"/>
              <a:gd name="connsiteX269" fmla="*/ 6358046 w 12192000"/>
              <a:gd name="connsiteY269" fmla="*/ 6205082 h 6858000"/>
              <a:gd name="connsiteX270" fmla="*/ 6358046 w 12192000"/>
              <a:gd name="connsiteY270" fmla="*/ 6207160 h 6858000"/>
              <a:gd name="connsiteX271" fmla="*/ 6370385 w 12192000"/>
              <a:gd name="connsiteY271" fmla="*/ 6225866 h 6858000"/>
              <a:gd name="connsiteX272" fmla="*/ 6421798 w 12192000"/>
              <a:gd name="connsiteY272" fmla="*/ 6211318 h 6858000"/>
              <a:gd name="connsiteX273" fmla="*/ 6434138 w 12192000"/>
              <a:gd name="connsiteY273" fmla="*/ 6230024 h 6858000"/>
              <a:gd name="connsiteX274" fmla="*/ 6407402 w 12192000"/>
              <a:gd name="connsiteY274" fmla="*/ 6275750 h 6858000"/>
              <a:gd name="connsiteX275" fmla="*/ 6409459 w 12192000"/>
              <a:gd name="connsiteY275" fmla="*/ 6277827 h 6858000"/>
              <a:gd name="connsiteX276" fmla="*/ 6423855 w 12192000"/>
              <a:gd name="connsiteY276" fmla="*/ 6292377 h 6858000"/>
              <a:gd name="connsiteX277" fmla="*/ 6425911 w 12192000"/>
              <a:gd name="connsiteY277" fmla="*/ 6292377 h 6858000"/>
              <a:gd name="connsiteX278" fmla="*/ 6471156 w 12192000"/>
              <a:gd name="connsiteY278" fmla="*/ 6265357 h 6858000"/>
              <a:gd name="connsiteX279" fmla="*/ 6487608 w 12192000"/>
              <a:gd name="connsiteY279" fmla="*/ 6279906 h 6858000"/>
              <a:gd name="connsiteX280" fmla="*/ 6475269 w 12192000"/>
              <a:gd name="connsiteY280" fmla="*/ 6329789 h 6858000"/>
              <a:gd name="connsiteX281" fmla="*/ 6475269 w 12192000"/>
              <a:gd name="connsiteY281" fmla="*/ 6331868 h 6858000"/>
              <a:gd name="connsiteX282" fmla="*/ 6493777 w 12192000"/>
              <a:gd name="connsiteY282" fmla="*/ 6342259 h 6858000"/>
              <a:gd name="connsiteX283" fmla="*/ 6493777 w 12192000"/>
              <a:gd name="connsiteY283" fmla="*/ 6344338 h 6858000"/>
              <a:gd name="connsiteX284" fmla="*/ 6495834 w 12192000"/>
              <a:gd name="connsiteY284" fmla="*/ 6342259 h 6858000"/>
              <a:gd name="connsiteX285" fmla="*/ 6532851 w 12192000"/>
              <a:gd name="connsiteY285" fmla="*/ 6304848 h 6858000"/>
              <a:gd name="connsiteX286" fmla="*/ 6551360 w 12192000"/>
              <a:gd name="connsiteY286" fmla="*/ 6313162 h 6858000"/>
              <a:gd name="connsiteX287" fmla="*/ 6549304 w 12192000"/>
              <a:gd name="connsiteY287" fmla="*/ 6340182 h 6858000"/>
              <a:gd name="connsiteX288" fmla="*/ 6551360 w 12192000"/>
              <a:gd name="connsiteY288" fmla="*/ 6365123 h 6858000"/>
              <a:gd name="connsiteX289" fmla="*/ 6551360 w 12192000"/>
              <a:gd name="connsiteY289" fmla="*/ 6367201 h 6858000"/>
              <a:gd name="connsiteX290" fmla="*/ 6553417 w 12192000"/>
              <a:gd name="connsiteY290" fmla="*/ 6367201 h 6858000"/>
              <a:gd name="connsiteX291" fmla="*/ 6573982 w 12192000"/>
              <a:gd name="connsiteY291" fmla="*/ 6373436 h 6858000"/>
              <a:gd name="connsiteX292" fmla="*/ 6576039 w 12192000"/>
              <a:gd name="connsiteY292" fmla="*/ 6373436 h 6858000"/>
              <a:gd name="connsiteX293" fmla="*/ 6600717 w 12192000"/>
              <a:gd name="connsiteY293" fmla="*/ 6327711 h 6858000"/>
              <a:gd name="connsiteX294" fmla="*/ 6623339 w 12192000"/>
              <a:gd name="connsiteY294" fmla="*/ 6329789 h 6858000"/>
              <a:gd name="connsiteX295" fmla="*/ 6635678 w 12192000"/>
              <a:gd name="connsiteY295" fmla="*/ 6381750 h 6858000"/>
              <a:gd name="connsiteX296" fmla="*/ 6637734 w 12192000"/>
              <a:gd name="connsiteY296" fmla="*/ 6381750 h 6858000"/>
              <a:gd name="connsiteX297" fmla="*/ 6658300 w 12192000"/>
              <a:gd name="connsiteY297" fmla="*/ 6381750 h 6858000"/>
              <a:gd name="connsiteX298" fmla="*/ 6660357 w 12192000"/>
              <a:gd name="connsiteY298" fmla="*/ 6381750 h 6858000"/>
              <a:gd name="connsiteX299" fmla="*/ 6674753 w 12192000"/>
              <a:gd name="connsiteY299" fmla="*/ 6329789 h 6858000"/>
              <a:gd name="connsiteX300" fmla="*/ 6695318 w 12192000"/>
              <a:gd name="connsiteY300" fmla="*/ 6327711 h 6858000"/>
              <a:gd name="connsiteX301" fmla="*/ 6722053 w 12192000"/>
              <a:gd name="connsiteY301" fmla="*/ 6373436 h 6858000"/>
              <a:gd name="connsiteX302" fmla="*/ 6742618 w 12192000"/>
              <a:gd name="connsiteY302" fmla="*/ 6367201 h 6858000"/>
              <a:gd name="connsiteX303" fmla="*/ 6744675 w 12192000"/>
              <a:gd name="connsiteY303" fmla="*/ 6367201 h 6858000"/>
              <a:gd name="connsiteX304" fmla="*/ 6746731 w 12192000"/>
              <a:gd name="connsiteY304" fmla="*/ 6340182 h 6858000"/>
              <a:gd name="connsiteX305" fmla="*/ 6744675 w 12192000"/>
              <a:gd name="connsiteY305" fmla="*/ 6313162 h 6858000"/>
              <a:gd name="connsiteX306" fmla="*/ 6765240 w 12192000"/>
              <a:gd name="connsiteY306" fmla="*/ 6304848 h 6858000"/>
              <a:gd name="connsiteX307" fmla="*/ 6802257 w 12192000"/>
              <a:gd name="connsiteY307" fmla="*/ 6342259 h 6858000"/>
              <a:gd name="connsiteX308" fmla="*/ 6820766 w 12192000"/>
              <a:gd name="connsiteY308" fmla="*/ 6331868 h 6858000"/>
              <a:gd name="connsiteX309" fmla="*/ 6822823 w 12192000"/>
              <a:gd name="connsiteY309" fmla="*/ 6329789 h 6858000"/>
              <a:gd name="connsiteX310" fmla="*/ 6822823 w 12192000"/>
              <a:gd name="connsiteY310" fmla="*/ 6327711 h 6858000"/>
              <a:gd name="connsiteX311" fmla="*/ 6808427 w 12192000"/>
              <a:gd name="connsiteY311" fmla="*/ 6279906 h 6858000"/>
              <a:gd name="connsiteX312" fmla="*/ 6824879 w 12192000"/>
              <a:gd name="connsiteY312" fmla="*/ 6265357 h 6858000"/>
              <a:gd name="connsiteX313" fmla="*/ 6870123 w 12192000"/>
              <a:gd name="connsiteY313" fmla="*/ 6292377 h 6858000"/>
              <a:gd name="connsiteX314" fmla="*/ 6872180 w 12192000"/>
              <a:gd name="connsiteY314" fmla="*/ 6292377 h 6858000"/>
              <a:gd name="connsiteX315" fmla="*/ 6886576 w 12192000"/>
              <a:gd name="connsiteY315" fmla="*/ 6275750 h 6858000"/>
              <a:gd name="connsiteX316" fmla="*/ 6888632 w 12192000"/>
              <a:gd name="connsiteY316" fmla="*/ 6275750 h 6858000"/>
              <a:gd name="connsiteX317" fmla="*/ 6861897 w 12192000"/>
              <a:gd name="connsiteY317" fmla="*/ 6230024 h 6858000"/>
              <a:gd name="connsiteX318" fmla="*/ 6874236 w 12192000"/>
              <a:gd name="connsiteY318" fmla="*/ 6211318 h 6858000"/>
              <a:gd name="connsiteX319" fmla="*/ 6925650 w 12192000"/>
              <a:gd name="connsiteY319" fmla="*/ 6225866 h 6858000"/>
              <a:gd name="connsiteX320" fmla="*/ 6927706 w 12192000"/>
              <a:gd name="connsiteY320" fmla="*/ 6223788 h 6858000"/>
              <a:gd name="connsiteX321" fmla="*/ 6937989 w 12192000"/>
              <a:gd name="connsiteY321" fmla="*/ 6205082 h 6858000"/>
              <a:gd name="connsiteX322" fmla="*/ 6937989 w 12192000"/>
              <a:gd name="connsiteY322" fmla="*/ 6203004 h 6858000"/>
              <a:gd name="connsiteX323" fmla="*/ 6900972 w 12192000"/>
              <a:gd name="connsiteY323" fmla="*/ 6167669 h 6858000"/>
              <a:gd name="connsiteX324" fmla="*/ 6909198 w 12192000"/>
              <a:gd name="connsiteY324" fmla="*/ 6146886 h 6858000"/>
              <a:gd name="connsiteX325" fmla="*/ 6960611 w 12192000"/>
              <a:gd name="connsiteY325" fmla="*/ 6146886 h 6858000"/>
              <a:gd name="connsiteX326" fmla="*/ 6962667 w 12192000"/>
              <a:gd name="connsiteY326" fmla="*/ 6146886 h 6858000"/>
              <a:gd name="connsiteX327" fmla="*/ 6966781 w 12192000"/>
              <a:gd name="connsiteY327" fmla="*/ 6126101 h 6858000"/>
              <a:gd name="connsiteX328" fmla="*/ 6966781 w 12192000"/>
              <a:gd name="connsiteY328" fmla="*/ 6124022 h 6858000"/>
              <a:gd name="connsiteX329" fmla="*/ 6921537 w 12192000"/>
              <a:gd name="connsiteY329" fmla="*/ 6097002 h 6858000"/>
              <a:gd name="connsiteX330" fmla="*/ 6925650 w 12192000"/>
              <a:gd name="connsiteY330" fmla="*/ 6076218 h 6858000"/>
              <a:gd name="connsiteX331" fmla="*/ 6975007 w 12192000"/>
              <a:gd name="connsiteY331" fmla="*/ 6061669 h 6858000"/>
              <a:gd name="connsiteX332" fmla="*/ 6977063 w 12192000"/>
              <a:gd name="connsiteY332" fmla="*/ 6061669 h 6858000"/>
              <a:gd name="connsiteX333" fmla="*/ 6977063 w 12192000"/>
              <a:gd name="connsiteY333" fmla="*/ 6049198 h 6858000"/>
              <a:gd name="connsiteX334" fmla="*/ 6977063 w 12192000"/>
              <a:gd name="connsiteY334" fmla="*/ 6038805 h 6858000"/>
              <a:gd name="connsiteX335" fmla="*/ 6975007 w 12192000"/>
              <a:gd name="connsiteY335" fmla="*/ 6038805 h 6858000"/>
              <a:gd name="connsiteX336" fmla="*/ 6925650 w 12192000"/>
              <a:gd name="connsiteY336" fmla="*/ 6024257 h 6858000"/>
              <a:gd name="connsiteX337" fmla="*/ 6923593 w 12192000"/>
              <a:gd name="connsiteY337" fmla="*/ 6003472 h 6858000"/>
              <a:gd name="connsiteX338" fmla="*/ 6966781 w 12192000"/>
              <a:gd name="connsiteY338" fmla="*/ 5976452 h 6858000"/>
              <a:gd name="connsiteX339" fmla="*/ 6968837 w 12192000"/>
              <a:gd name="connsiteY339" fmla="*/ 5976452 h 6858000"/>
              <a:gd name="connsiteX340" fmla="*/ 6968837 w 12192000"/>
              <a:gd name="connsiteY340" fmla="*/ 5974373 h 6858000"/>
              <a:gd name="connsiteX341" fmla="*/ 6962667 w 12192000"/>
              <a:gd name="connsiteY341" fmla="*/ 5953589 h 6858000"/>
              <a:gd name="connsiteX342" fmla="*/ 6960611 w 12192000"/>
              <a:gd name="connsiteY342" fmla="*/ 5953589 h 6858000"/>
              <a:gd name="connsiteX343" fmla="*/ 6909198 w 12192000"/>
              <a:gd name="connsiteY343" fmla="*/ 5953589 h 6858000"/>
              <a:gd name="connsiteX344" fmla="*/ 6900972 w 12192000"/>
              <a:gd name="connsiteY344" fmla="*/ 5932805 h 6858000"/>
              <a:gd name="connsiteX345" fmla="*/ 6937989 w 12192000"/>
              <a:gd name="connsiteY345" fmla="*/ 5895393 h 6858000"/>
              <a:gd name="connsiteX346" fmla="*/ 6937989 w 12192000"/>
              <a:gd name="connsiteY346" fmla="*/ 5893314 h 6858000"/>
              <a:gd name="connsiteX347" fmla="*/ 6927706 w 12192000"/>
              <a:gd name="connsiteY347" fmla="*/ 5874608 h 6858000"/>
              <a:gd name="connsiteX348" fmla="*/ 6925650 w 12192000"/>
              <a:gd name="connsiteY348" fmla="*/ 5874608 h 6858000"/>
              <a:gd name="connsiteX349" fmla="*/ 6876293 w 12192000"/>
              <a:gd name="connsiteY349" fmla="*/ 5887079 h 6858000"/>
              <a:gd name="connsiteX350" fmla="*/ 6861897 w 12192000"/>
              <a:gd name="connsiteY350" fmla="*/ 5870451 h 6858000"/>
              <a:gd name="connsiteX351" fmla="*/ 6888632 w 12192000"/>
              <a:gd name="connsiteY351" fmla="*/ 5824725 h 6858000"/>
              <a:gd name="connsiteX352" fmla="*/ 6888632 w 12192000"/>
              <a:gd name="connsiteY352" fmla="*/ 5822647 h 6858000"/>
              <a:gd name="connsiteX353" fmla="*/ 6872180 w 12192000"/>
              <a:gd name="connsiteY353" fmla="*/ 5808097 h 6858000"/>
              <a:gd name="connsiteX354" fmla="*/ 6826936 w 12192000"/>
              <a:gd name="connsiteY354" fmla="*/ 5833039 h 6858000"/>
              <a:gd name="connsiteX355" fmla="*/ 6808427 w 12192000"/>
              <a:gd name="connsiteY355" fmla="*/ 5820568 h 6858000"/>
              <a:gd name="connsiteX356" fmla="*/ 6822823 w 12192000"/>
              <a:gd name="connsiteY356" fmla="*/ 5770685 h 6858000"/>
              <a:gd name="connsiteX357" fmla="*/ 6822823 w 12192000"/>
              <a:gd name="connsiteY357" fmla="*/ 5768607 h 6858000"/>
              <a:gd name="connsiteX358" fmla="*/ 6804314 w 12192000"/>
              <a:gd name="connsiteY358" fmla="*/ 5758215 h 6858000"/>
              <a:gd name="connsiteX359" fmla="*/ 6802257 w 12192000"/>
              <a:gd name="connsiteY359" fmla="*/ 5756136 h 6858000"/>
              <a:gd name="connsiteX360" fmla="*/ 6802257 w 12192000"/>
              <a:gd name="connsiteY360" fmla="*/ 5758215 h 6858000"/>
              <a:gd name="connsiteX361" fmla="*/ 6765240 w 12192000"/>
              <a:gd name="connsiteY361" fmla="*/ 5793548 h 6858000"/>
              <a:gd name="connsiteX362" fmla="*/ 6744675 w 12192000"/>
              <a:gd name="connsiteY362" fmla="*/ 5785235 h 6858000"/>
              <a:gd name="connsiteX363" fmla="*/ 6748788 w 12192000"/>
              <a:gd name="connsiteY363" fmla="*/ 5758215 h 6858000"/>
              <a:gd name="connsiteX364" fmla="*/ 6744675 w 12192000"/>
              <a:gd name="connsiteY364" fmla="*/ 5733273 h 6858000"/>
              <a:gd name="connsiteX365" fmla="*/ 6744675 w 12192000"/>
              <a:gd name="connsiteY365" fmla="*/ 5731195 h 6858000"/>
              <a:gd name="connsiteX366" fmla="*/ 6742618 w 12192000"/>
              <a:gd name="connsiteY366" fmla="*/ 5731195 h 6858000"/>
              <a:gd name="connsiteX367" fmla="*/ 6722053 w 12192000"/>
              <a:gd name="connsiteY367" fmla="*/ 5727038 h 6858000"/>
              <a:gd name="connsiteX368" fmla="*/ 6695318 w 12192000"/>
              <a:gd name="connsiteY368" fmla="*/ 5772764 h 6858000"/>
              <a:gd name="connsiteX369" fmla="*/ 6672696 w 12192000"/>
              <a:gd name="connsiteY369" fmla="*/ 5768607 h 6858000"/>
              <a:gd name="connsiteX370" fmla="*/ 6660357 w 12192000"/>
              <a:gd name="connsiteY370" fmla="*/ 5718724 h 6858000"/>
              <a:gd name="connsiteX371" fmla="*/ 6658300 w 12192000"/>
              <a:gd name="connsiteY371" fmla="*/ 5718724 h 6858000"/>
              <a:gd name="connsiteX372" fmla="*/ 6637734 w 12192000"/>
              <a:gd name="connsiteY372" fmla="*/ 5718724 h 6858000"/>
              <a:gd name="connsiteX373" fmla="*/ 6635678 w 12192000"/>
              <a:gd name="connsiteY373" fmla="*/ 571872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6602777" y="6116155"/>
                </a:moveTo>
                <a:cubicBezTo>
                  <a:pt x="6606858" y="6114071"/>
                  <a:pt x="6608899" y="6114071"/>
                  <a:pt x="6612980" y="6116155"/>
                </a:cubicBezTo>
                <a:cubicBezTo>
                  <a:pt x="6615021" y="6118240"/>
                  <a:pt x="6617061" y="6120324"/>
                  <a:pt x="6617061" y="6124493"/>
                </a:cubicBezTo>
                <a:cubicBezTo>
                  <a:pt x="6623183" y="6226637"/>
                  <a:pt x="6623183" y="6226637"/>
                  <a:pt x="6623183" y="6226637"/>
                </a:cubicBezTo>
                <a:cubicBezTo>
                  <a:pt x="6625224" y="6232890"/>
                  <a:pt x="6623183" y="6234975"/>
                  <a:pt x="6621142" y="6237059"/>
                </a:cubicBezTo>
                <a:cubicBezTo>
                  <a:pt x="6619102" y="6239144"/>
                  <a:pt x="6617061" y="6237059"/>
                  <a:pt x="6615021" y="6237059"/>
                </a:cubicBezTo>
                <a:cubicBezTo>
                  <a:pt x="6570127" y="6226637"/>
                  <a:pt x="6539517" y="6207875"/>
                  <a:pt x="6508908" y="6174523"/>
                </a:cubicBezTo>
                <a:cubicBezTo>
                  <a:pt x="6506867" y="6172439"/>
                  <a:pt x="6504827" y="6170354"/>
                  <a:pt x="6504827" y="6168270"/>
                </a:cubicBezTo>
                <a:cubicBezTo>
                  <a:pt x="6504827" y="6168270"/>
                  <a:pt x="6504827" y="6168270"/>
                  <a:pt x="6504827" y="6166184"/>
                </a:cubicBezTo>
                <a:cubicBezTo>
                  <a:pt x="6504827" y="6164100"/>
                  <a:pt x="6508908" y="6162015"/>
                  <a:pt x="6510948" y="6162015"/>
                </a:cubicBezTo>
                <a:cubicBezTo>
                  <a:pt x="6602777" y="6116155"/>
                  <a:pt x="6602777" y="6116155"/>
                  <a:pt x="6602777" y="6116155"/>
                </a:cubicBezTo>
                <a:close/>
                <a:moveTo>
                  <a:pt x="6685511" y="6114071"/>
                </a:moveTo>
                <a:cubicBezTo>
                  <a:pt x="6689631" y="6114071"/>
                  <a:pt x="6691692" y="6114071"/>
                  <a:pt x="6695813" y="6114071"/>
                </a:cubicBezTo>
                <a:cubicBezTo>
                  <a:pt x="6786472" y="6159837"/>
                  <a:pt x="6786472" y="6159837"/>
                  <a:pt x="6786472" y="6159837"/>
                </a:cubicBezTo>
                <a:cubicBezTo>
                  <a:pt x="6790593" y="6161917"/>
                  <a:pt x="6792654" y="6163997"/>
                  <a:pt x="6794714" y="6166078"/>
                </a:cubicBezTo>
                <a:cubicBezTo>
                  <a:pt x="6794714" y="6168158"/>
                  <a:pt x="6792654" y="6170238"/>
                  <a:pt x="6790593" y="6172318"/>
                </a:cubicBezTo>
                <a:cubicBezTo>
                  <a:pt x="6759687" y="6205602"/>
                  <a:pt x="6726720" y="6224325"/>
                  <a:pt x="6683451" y="6234726"/>
                </a:cubicBezTo>
                <a:cubicBezTo>
                  <a:pt x="6679330" y="6236806"/>
                  <a:pt x="6677269" y="6236806"/>
                  <a:pt x="6675208" y="6234726"/>
                </a:cubicBezTo>
                <a:cubicBezTo>
                  <a:pt x="6673148" y="6232646"/>
                  <a:pt x="6673148" y="6228485"/>
                  <a:pt x="6673148" y="6226405"/>
                </a:cubicBezTo>
                <a:cubicBezTo>
                  <a:pt x="6681390" y="6122392"/>
                  <a:pt x="6681390" y="6122392"/>
                  <a:pt x="6681390" y="6122392"/>
                </a:cubicBezTo>
                <a:cubicBezTo>
                  <a:pt x="6681390" y="6120312"/>
                  <a:pt x="6683451" y="6116151"/>
                  <a:pt x="6685511" y="6114071"/>
                </a:cubicBezTo>
                <a:close/>
                <a:moveTo>
                  <a:pt x="5867776" y="6074328"/>
                </a:moveTo>
                <a:cubicBezTo>
                  <a:pt x="5867776" y="6074328"/>
                  <a:pt x="5867776" y="6074328"/>
                  <a:pt x="5867776" y="6117531"/>
                </a:cubicBezTo>
                <a:cubicBezTo>
                  <a:pt x="5867776" y="6117531"/>
                  <a:pt x="5840708" y="6125760"/>
                  <a:pt x="5819888" y="6125760"/>
                </a:cubicBezTo>
                <a:cubicBezTo>
                  <a:pt x="5803231" y="6125760"/>
                  <a:pt x="5801149" y="6109302"/>
                  <a:pt x="5801149" y="6101073"/>
                </a:cubicBezTo>
                <a:cubicBezTo>
                  <a:pt x="5801149" y="6086672"/>
                  <a:pt x="5809477" y="6078443"/>
                  <a:pt x="5826134" y="6076386"/>
                </a:cubicBezTo>
                <a:close/>
                <a:moveTo>
                  <a:pt x="5518276" y="6004194"/>
                </a:moveTo>
                <a:cubicBezTo>
                  <a:pt x="5546913" y="6004194"/>
                  <a:pt x="5559186" y="6020801"/>
                  <a:pt x="5559186" y="6064393"/>
                </a:cubicBezTo>
                <a:cubicBezTo>
                  <a:pt x="5559186" y="6101757"/>
                  <a:pt x="5553050" y="6124591"/>
                  <a:pt x="5518276" y="6124591"/>
                </a:cubicBezTo>
                <a:cubicBezTo>
                  <a:pt x="5483500" y="6124591"/>
                  <a:pt x="5477363" y="6101757"/>
                  <a:pt x="5477363" y="6064393"/>
                </a:cubicBezTo>
                <a:cubicBezTo>
                  <a:pt x="5477363" y="6020801"/>
                  <a:pt x="5487591" y="6004194"/>
                  <a:pt x="5518276" y="6004194"/>
                </a:cubicBezTo>
                <a:close/>
                <a:moveTo>
                  <a:pt x="6672498" y="5995882"/>
                </a:moveTo>
                <a:cubicBezTo>
                  <a:pt x="6675325" y="5995363"/>
                  <a:pt x="6678409" y="5995882"/>
                  <a:pt x="6681491" y="5996921"/>
                </a:cubicBezTo>
                <a:cubicBezTo>
                  <a:pt x="6697937" y="6009390"/>
                  <a:pt x="6708215" y="6028092"/>
                  <a:pt x="6708215" y="6048872"/>
                </a:cubicBezTo>
                <a:cubicBezTo>
                  <a:pt x="6708215" y="6080043"/>
                  <a:pt x="6681491" y="6107057"/>
                  <a:pt x="6648601" y="6107057"/>
                </a:cubicBezTo>
                <a:cubicBezTo>
                  <a:pt x="6615711" y="6107057"/>
                  <a:pt x="6588987" y="6080043"/>
                  <a:pt x="6588987" y="6048872"/>
                </a:cubicBezTo>
                <a:cubicBezTo>
                  <a:pt x="6588987" y="6028092"/>
                  <a:pt x="6599266" y="6009390"/>
                  <a:pt x="6615711" y="5999000"/>
                </a:cubicBezTo>
                <a:cubicBezTo>
                  <a:pt x="6621878" y="5994843"/>
                  <a:pt x="6628045" y="5994843"/>
                  <a:pt x="6632156" y="6001077"/>
                </a:cubicBezTo>
                <a:cubicBezTo>
                  <a:pt x="6636268" y="6007312"/>
                  <a:pt x="6634212" y="6013545"/>
                  <a:pt x="6630100" y="6017702"/>
                </a:cubicBezTo>
                <a:cubicBezTo>
                  <a:pt x="6619822" y="6023936"/>
                  <a:pt x="6613655" y="6036404"/>
                  <a:pt x="6613655" y="6048872"/>
                </a:cubicBezTo>
                <a:cubicBezTo>
                  <a:pt x="6613655" y="6067575"/>
                  <a:pt x="6630100" y="6084199"/>
                  <a:pt x="6648601" y="6084199"/>
                </a:cubicBezTo>
                <a:cubicBezTo>
                  <a:pt x="6667102" y="6084199"/>
                  <a:pt x="6683547" y="6067575"/>
                  <a:pt x="6683547" y="6048872"/>
                </a:cubicBezTo>
                <a:cubicBezTo>
                  <a:pt x="6683547" y="6036404"/>
                  <a:pt x="6677381" y="6023936"/>
                  <a:pt x="6667102" y="6017702"/>
                </a:cubicBezTo>
                <a:cubicBezTo>
                  <a:pt x="6662991" y="6013545"/>
                  <a:pt x="6660935" y="6007312"/>
                  <a:pt x="6665047" y="6001077"/>
                </a:cubicBezTo>
                <a:cubicBezTo>
                  <a:pt x="6667102" y="5997961"/>
                  <a:pt x="6669672" y="5996402"/>
                  <a:pt x="6672498" y="5995882"/>
                </a:cubicBezTo>
                <a:close/>
                <a:moveTo>
                  <a:pt x="6821432" y="5980816"/>
                </a:moveTo>
                <a:cubicBezTo>
                  <a:pt x="6823499" y="5980816"/>
                  <a:pt x="6825565" y="5984968"/>
                  <a:pt x="6825565" y="5987045"/>
                </a:cubicBezTo>
                <a:cubicBezTo>
                  <a:pt x="6837964" y="6030643"/>
                  <a:pt x="6837964" y="6068013"/>
                  <a:pt x="6825565" y="6111612"/>
                </a:cubicBezTo>
                <a:cubicBezTo>
                  <a:pt x="6823499" y="6115764"/>
                  <a:pt x="6823499" y="6117840"/>
                  <a:pt x="6821432" y="6117840"/>
                </a:cubicBezTo>
                <a:cubicBezTo>
                  <a:pt x="6817299" y="6119916"/>
                  <a:pt x="6815233" y="6117840"/>
                  <a:pt x="6813166" y="6115764"/>
                </a:cubicBezTo>
                <a:cubicBezTo>
                  <a:pt x="6728441" y="6057632"/>
                  <a:pt x="6728441" y="6057632"/>
                  <a:pt x="6728441" y="6057632"/>
                </a:cubicBezTo>
                <a:cubicBezTo>
                  <a:pt x="6724308" y="6055557"/>
                  <a:pt x="6722242" y="6053480"/>
                  <a:pt x="6722242" y="6049328"/>
                </a:cubicBezTo>
                <a:cubicBezTo>
                  <a:pt x="6722242" y="6047252"/>
                  <a:pt x="6724308" y="6043100"/>
                  <a:pt x="6728441" y="6041024"/>
                </a:cubicBezTo>
                <a:cubicBezTo>
                  <a:pt x="6813166" y="5982893"/>
                  <a:pt x="6813166" y="5982893"/>
                  <a:pt x="6813166" y="5982893"/>
                </a:cubicBezTo>
                <a:cubicBezTo>
                  <a:pt x="6815233" y="5980816"/>
                  <a:pt x="6819366" y="5980816"/>
                  <a:pt x="6821432" y="5980816"/>
                </a:cubicBezTo>
                <a:close/>
                <a:moveTo>
                  <a:pt x="6475604" y="5980816"/>
                </a:moveTo>
                <a:cubicBezTo>
                  <a:pt x="6479695" y="5980816"/>
                  <a:pt x="6481741" y="5982893"/>
                  <a:pt x="6483787" y="5984968"/>
                </a:cubicBezTo>
                <a:cubicBezTo>
                  <a:pt x="6567656" y="6041024"/>
                  <a:pt x="6567656" y="6041024"/>
                  <a:pt x="6567656" y="6041024"/>
                </a:cubicBezTo>
                <a:cubicBezTo>
                  <a:pt x="6571747" y="6043100"/>
                  <a:pt x="6573792" y="6047252"/>
                  <a:pt x="6573792" y="6049328"/>
                </a:cubicBezTo>
                <a:cubicBezTo>
                  <a:pt x="6573792" y="6053480"/>
                  <a:pt x="6571747" y="6055557"/>
                  <a:pt x="6567656" y="6057632"/>
                </a:cubicBezTo>
                <a:lnTo>
                  <a:pt x="6483787" y="6115764"/>
                </a:lnTo>
                <a:cubicBezTo>
                  <a:pt x="6479695" y="6117840"/>
                  <a:pt x="6477650" y="6119916"/>
                  <a:pt x="6475604" y="6117840"/>
                </a:cubicBezTo>
                <a:cubicBezTo>
                  <a:pt x="6473559" y="6117840"/>
                  <a:pt x="6471513" y="6115764"/>
                  <a:pt x="6471513" y="6111612"/>
                </a:cubicBezTo>
                <a:cubicBezTo>
                  <a:pt x="6459240" y="6068013"/>
                  <a:pt x="6459240" y="6032719"/>
                  <a:pt x="6471513" y="5987045"/>
                </a:cubicBezTo>
                <a:cubicBezTo>
                  <a:pt x="6471513" y="5984968"/>
                  <a:pt x="6473559" y="5982893"/>
                  <a:pt x="6475604" y="5980816"/>
                </a:cubicBezTo>
                <a:close/>
                <a:moveTo>
                  <a:pt x="6087559" y="5970296"/>
                </a:moveTo>
                <a:cubicBezTo>
                  <a:pt x="6085506" y="5970296"/>
                  <a:pt x="6083453" y="5970296"/>
                  <a:pt x="6081400" y="5972374"/>
                </a:cubicBezTo>
                <a:cubicBezTo>
                  <a:pt x="6079347" y="5974451"/>
                  <a:pt x="6079347" y="5976528"/>
                  <a:pt x="6079347" y="5978604"/>
                </a:cubicBezTo>
                <a:cubicBezTo>
                  <a:pt x="6120408" y="6136455"/>
                  <a:pt x="6120408" y="6136455"/>
                  <a:pt x="6120408" y="6136455"/>
                </a:cubicBezTo>
                <a:cubicBezTo>
                  <a:pt x="6122461" y="6144763"/>
                  <a:pt x="6130674" y="6157224"/>
                  <a:pt x="6145045" y="6157224"/>
                </a:cubicBezTo>
                <a:cubicBezTo>
                  <a:pt x="6153257" y="6157224"/>
                  <a:pt x="6153257" y="6157224"/>
                  <a:pt x="6153257" y="6157224"/>
                </a:cubicBezTo>
                <a:cubicBezTo>
                  <a:pt x="6151204" y="6161378"/>
                  <a:pt x="6151204" y="6163456"/>
                  <a:pt x="6149151" y="6165532"/>
                </a:cubicBezTo>
                <a:cubicBezTo>
                  <a:pt x="6149151" y="6167609"/>
                  <a:pt x="6149151" y="6167609"/>
                  <a:pt x="6149151" y="6167609"/>
                </a:cubicBezTo>
                <a:cubicBezTo>
                  <a:pt x="6147098" y="6173841"/>
                  <a:pt x="6145045" y="6186302"/>
                  <a:pt x="6124515" y="6186302"/>
                </a:cubicBezTo>
                <a:cubicBezTo>
                  <a:pt x="6089612" y="6184225"/>
                  <a:pt x="6089612" y="6184225"/>
                  <a:pt x="6089612" y="6184225"/>
                </a:cubicBezTo>
                <a:cubicBezTo>
                  <a:pt x="6087559" y="6182148"/>
                  <a:pt x="6085506" y="6184225"/>
                  <a:pt x="6083453" y="6186302"/>
                </a:cubicBezTo>
                <a:cubicBezTo>
                  <a:pt x="6081400" y="6186302"/>
                  <a:pt x="6081400" y="6188379"/>
                  <a:pt x="6081400" y="6190456"/>
                </a:cubicBezTo>
                <a:cubicBezTo>
                  <a:pt x="6081400" y="6209149"/>
                  <a:pt x="6081400" y="6209149"/>
                  <a:pt x="6081400" y="6209149"/>
                </a:cubicBezTo>
                <a:cubicBezTo>
                  <a:pt x="6081400" y="6213303"/>
                  <a:pt x="6083453" y="6215380"/>
                  <a:pt x="6087559" y="6215380"/>
                </a:cubicBezTo>
                <a:cubicBezTo>
                  <a:pt x="6097825" y="6219533"/>
                  <a:pt x="6118355" y="6221610"/>
                  <a:pt x="6134780" y="6221610"/>
                </a:cubicBezTo>
                <a:cubicBezTo>
                  <a:pt x="6134780" y="6221610"/>
                  <a:pt x="6134780" y="6221610"/>
                  <a:pt x="6136833" y="6221610"/>
                </a:cubicBezTo>
                <a:cubicBezTo>
                  <a:pt x="6163523" y="6221610"/>
                  <a:pt x="6182000" y="6204995"/>
                  <a:pt x="6190213" y="6169686"/>
                </a:cubicBezTo>
                <a:cubicBezTo>
                  <a:pt x="6200478" y="6130223"/>
                  <a:pt x="6214849" y="6078299"/>
                  <a:pt x="6223062" y="6040914"/>
                </a:cubicBezTo>
                <a:cubicBezTo>
                  <a:pt x="6227168" y="6024298"/>
                  <a:pt x="6231274" y="6009759"/>
                  <a:pt x="6235380" y="5999374"/>
                </a:cubicBezTo>
                <a:cubicBezTo>
                  <a:pt x="6239487" y="5978604"/>
                  <a:pt x="6239487" y="5978604"/>
                  <a:pt x="6239487" y="5978604"/>
                </a:cubicBezTo>
                <a:cubicBezTo>
                  <a:pt x="6239487" y="5976528"/>
                  <a:pt x="6239487" y="5974451"/>
                  <a:pt x="6237434" y="5972374"/>
                </a:cubicBezTo>
                <a:cubicBezTo>
                  <a:pt x="6237434" y="5970296"/>
                  <a:pt x="6235380" y="5970296"/>
                  <a:pt x="6233327" y="5970296"/>
                </a:cubicBezTo>
                <a:cubicBezTo>
                  <a:pt x="6204584" y="5970296"/>
                  <a:pt x="6204584" y="5970296"/>
                  <a:pt x="6204584" y="5970296"/>
                </a:cubicBezTo>
                <a:cubicBezTo>
                  <a:pt x="6202531" y="5970296"/>
                  <a:pt x="6198425" y="5972374"/>
                  <a:pt x="6198425" y="5974451"/>
                </a:cubicBezTo>
                <a:cubicBezTo>
                  <a:pt x="6161469" y="6115685"/>
                  <a:pt x="6161469" y="6115685"/>
                  <a:pt x="6161469" y="6115685"/>
                </a:cubicBezTo>
                <a:cubicBezTo>
                  <a:pt x="6159417" y="6115685"/>
                  <a:pt x="6159417" y="6115685"/>
                  <a:pt x="6159417" y="6115685"/>
                </a:cubicBezTo>
                <a:cubicBezTo>
                  <a:pt x="6120408" y="5974451"/>
                  <a:pt x="6120408" y="5974451"/>
                  <a:pt x="6120408" y="5974451"/>
                </a:cubicBezTo>
                <a:cubicBezTo>
                  <a:pt x="6120408" y="5972374"/>
                  <a:pt x="6118355" y="5970296"/>
                  <a:pt x="6114249" y="5970296"/>
                </a:cubicBezTo>
                <a:cubicBezTo>
                  <a:pt x="6087559" y="5970296"/>
                  <a:pt x="6087559" y="5970296"/>
                  <a:pt x="6087559" y="5970296"/>
                </a:cubicBezTo>
                <a:close/>
                <a:moveTo>
                  <a:pt x="6047787" y="5967959"/>
                </a:moveTo>
                <a:cubicBezTo>
                  <a:pt x="6029376" y="5967959"/>
                  <a:pt x="6010966" y="5980444"/>
                  <a:pt x="5998692" y="5988768"/>
                </a:cubicBezTo>
                <a:cubicBezTo>
                  <a:pt x="5998692" y="5976283"/>
                  <a:pt x="5998692" y="5976283"/>
                  <a:pt x="5998692" y="5976283"/>
                </a:cubicBezTo>
                <a:cubicBezTo>
                  <a:pt x="5998692" y="5972120"/>
                  <a:pt x="5996647" y="5970040"/>
                  <a:pt x="5992556" y="5970040"/>
                </a:cubicBezTo>
                <a:cubicBezTo>
                  <a:pt x="5963918" y="5970040"/>
                  <a:pt x="5963918" y="5970040"/>
                  <a:pt x="5963918" y="5970040"/>
                </a:cubicBezTo>
                <a:cubicBezTo>
                  <a:pt x="5959827" y="5970040"/>
                  <a:pt x="5957781" y="5972120"/>
                  <a:pt x="5957781" y="5976283"/>
                </a:cubicBezTo>
                <a:cubicBezTo>
                  <a:pt x="5957781" y="6151078"/>
                  <a:pt x="5957781" y="6151078"/>
                  <a:pt x="5957781" y="6151078"/>
                </a:cubicBezTo>
                <a:cubicBezTo>
                  <a:pt x="5957781" y="6155240"/>
                  <a:pt x="5959827" y="6157321"/>
                  <a:pt x="5963918" y="6157321"/>
                </a:cubicBezTo>
                <a:cubicBezTo>
                  <a:pt x="5992556" y="6157321"/>
                  <a:pt x="5992556" y="6157321"/>
                  <a:pt x="5992556" y="6157321"/>
                </a:cubicBezTo>
                <a:cubicBezTo>
                  <a:pt x="5996647" y="6157321"/>
                  <a:pt x="5998692" y="6155240"/>
                  <a:pt x="5998692" y="6151078"/>
                </a:cubicBezTo>
                <a:cubicBezTo>
                  <a:pt x="5998692" y="6030386"/>
                  <a:pt x="5998692" y="6030386"/>
                  <a:pt x="5998692" y="6030386"/>
                </a:cubicBezTo>
                <a:cubicBezTo>
                  <a:pt x="6006875" y="6024143"/>
                  <a:pt x="6025285" y="6009577"/>
                  <a:pt x="6049832" y="6007496"/>
                </a:cubicBezTo>
                <a:cubicBezTo>
                  <a:pt x="6053923" y="6007496"/>
                  <a:pt x="6055969" y="6003334"/>
                  <a:pt x="6055969" y="6001253"/>
                </a:cubicBezTo>
                <a:cubicBezTo>
                  <a:pt x="6055969" y="5974202"/>
                  <a:pt x="6055969" y="5974202"/>
                  <a:pt x="6055969" y="5974202"/>
                </a:cubicBezTo>
                <a:cubicBezTo>
                  <a:pt x="6055969" y="5972120"/>
                  <a:pt x="6055969" y="5970040"/>
                  <a:pt x="6053923" y="5970040"/>
                </a:cubicBezTo>
                <a:cubicBezTo>
                  <a:pt x="6051878" y="5967959"/>
                  <a:pt x="6049832" y="5967959"/>
                  <a:pt x="6047787" y="5967959"/>
                </a:cubicBezTo>
                <a:close/>
                <a:moveTo>
                  <a:pt x="5846879" y="5964452"/>
                </a:moveTo>
                <a:cubicBezTo>
                  <a:pt x="5826186" y="5964452"/>
                  <a:pt x="5791009" y="5970690"/>
                  <a:pt x="5776523" y="5972770"/>
                </a:cubicBezTo>
                <a:cubicBezTo>
                  <a:pt x="5772384" y="5972770"/>
                  <a:pt x="5770315" y="5976928"/>
                  <a:pt x="5770315" y="5979008"/>
                </a:cubicBezTo>
                <a:cubicBezTo>
                  <a:pt x="5770315" y="5979008"/>
                  <a:pt x="5770315" y="5979008"/>
                  <a:pt x="5772384" y="6003961"/>
                </a:cubicBezTo>
                <a:cubicBezTo>
                  <a:pt x="5772384" y="6006040"/>
                  <a:pt x="5772384" y="6008120"/>
                  <a:pt x="5774454" y="6008120"/>
                </a:cubicBezTo>
                <a:cubicBezTo>
                  <a:pt x="5776523" y="6010199"/>
                  <a:pt x="5776523" y="6010199"/>
                  <a:pt x="5778592" y="6010199"/>
                </a:cubicBezTo>
                <a:cubicBezTo>
                  <a:pt x="5795147" y="6010199"/>
                  <a:pt x="5824116" y="6006040"/>
                  <a:pt x="5844809" y="6006040"/>
                </a:cubicBezTo>
                <a:cubicBezTo>
                  <a:pt x="5859294" y="6006040"/>
                  <a:pt x="5867571" y="6014358"/>
                  <a:pt x="5867571" y="6028914"/>
                </a:cubicBezTo>
                <a:cubicBezTo>
                  <a:pt x="5867571" y="6028914"/>
                  <a:pt x="5867571" y="6028914"/>
                  <a:pt x="5867571" y="6041390"/>
                </a:cubicBezTo>
                <a:cubicBezTo>
                  <a:pt x="5867571" y="6041390"/>
                  <a:pt x="5867571" y="6041390"/>
                  <a:pt x="5822047" y="6045549"/>
                </a:cubicBezTo>
                <a:cubicBezTo>
                  <a:pt x="5776523" y="6047629"/>
                  <a:pt x="5757900" y="6064264"/>
                  <a:pt x="5757900" y="6101693"/>
                </a:cubicBezTo>
                <a:cubicBezTo>
                  <a:pt x="5757900" y="6141202"/>
                  <a:pt x="5778592" y="6161996"/>
                  <a:pt x="5813770" y="6161996"/>
                </a:cubicBezTo>
                <a:cubicBezTo>
                  <a:pt x="5842740" y="6161996"/>
                  <a:pt x="5873779" y="6149520"/>
                  <a:pt x="5873779" y="6149520"/>
                </a:cubicBezTo>
                <a:cubicBezTo>
                  <a:pt x="5882056" y="6155758"/>
                  <a:pt x="5888264" y="6159917"/>
                  <a:pt x="5902750" y="6161996"/>
                </a:cubicBezTo>
                <a:cubicBezTo>
                  <a:pt x="5904818" y="6161996"/>
                  <a:pt x="5906888" y="6161996"/>
                  <a:pt x="5908957" y="6159917"/>
                </a:cubicBezTo>
                <a:cubicBezTo>
                  <a:pt x="5908957" y="6157837"/>
                  <a:pt x="5911026" y="6155758"/>
                  <a:pt x="5911026" y="6153679"/>
                </a:cubicBezTo>
                <a:cubicBezTo>
                  <a:pt x="5911026" y="6153679"/>
                  <a:pt x="5911026" y="6153679"/>
                  <a:pt x="5911026" y="6028914"/>
                </a:cubicBezTo>
                <a:cubicBezTo>
                  <a:pt x="5911026" y="5985246"/>
                  <a:pt x="5890333" y="5964452"/>
                  <a:pt x="5846879" y="5964452"/>
                </a:cubicBezTo>
                <a:close/>
                <a:moveTo>
                  <a:pt x="5518274" y="5964452"/>
                </a:moveTo>
                <a:cubicBezTo>
                  <a:pt x="5471794" y="5964452"/>
                  <a:pt x="5434114" y="6008673"/>
                  <a:pt x="5434114" y="6063224"/>
                </a:cubicBezTo>
                <a:cubicBezTo>
                  <a:pt x="5434114" y="6117775"/>
                  <a:pt x="5471794" y="6161996"/>
                  <a:pt x="5518274" y="6161996"/>
                </a:cubicBezTo>
                <a:cubicBezTo>
                  <a:pt x="5564755" y="6161996"/>
                  <a:pt x="5602435" y="6117775"/>
                  <a:pt x="5602435" y="6063224"/>
                </a:cubicBezTo>
                <a:cubicBezTo>
                  <a:pt x="5602435" y="6008673"/>
                  <a:pt x="5564755" y="5964452"/>
                  <a:pt x="5518274" y="5964452"/>
                </a:cubicBezTo>
                <a:close/>
                <a:moveTo>
                  <a:pt x="5302320" y="5938736"/>
                </a:moveTo>
                <a:cubicBezTo>
                  <a:pt x="5302320" y="5938736"/>
                  <a:pt x="5302320" y="5938736"/>
                  <a:pt x="5318685" y="5938736"/>
                </a:cubicBezTo>
                <a:cubicBezTo>
                  <a:pt x="5349369" y="5938736"/>
                  <a:pt x="5361642" y="5959653"/>
                  <a:pt x="5361642" y="5978478"/>
                </a:cubicBezTo>
                <a:cubicBezTo>
                  <a:pt x="5361642" y="6001488"/>
                  <a:pt x="5343232" y="6016129"/>
                  <a:pt x="5316640" y="6016129"/>
                </a:cubicBezTo>
                <a:cubicBezTo>
                  <a:pt x="5294139" y="6018221"/>
                  <a:pt x="5279820" y="6016129"/>
                  <a:pt x="5271637" y="6016129"/>
                </a:cubicBezTo>
                <a:cubicBezTo>
                  <a:pt x="5271637" y="6016129"/>
                  <a:pt x="5271637" y="6016129"/>
                  <a:pt x="5271637" y="5940828"/>
                </a:cubicBezTo>
                <a:cubicBezTo>
                  <a:pt x="5275728" y="5938736"/>
                  <a:pt x="5285956" y="5938736"/>
                  <a:pt x="5302320" y="5938736"/>
                </a:cubicBezTo>
                <a:close/>
                <a:moveTo>
                  <a:pt x="5678557" y="5927047"/>
                </a:moveTo>
                <a:cubicBezTo>
                  <a:pt x="5678557" y="5927047"/>
                  <a:pt x="5678557" y="5927047"/>
                  <a:pt x="5649847" y="5933291"/>
                </a:cubicBezTo>
                <a:cubicBezTo>
                  <a:pt x="5645746" y="5935373"/>
                  <a:pt x="5643695" y="5937455"/>
                  <a:pt x="5643695" y="5939535"/>
                </a:cubicBezTo>
                <a:cubicBezTo>
                  <a:pt x="5643695" y="5939535"/>
                  <a:pt x="5643695" y="5939535"/>
                  <a:pt x="5643695" y="5970757"/>
                </a:cubicBezTo>
                <a:cubicBezTo>
                  <a:pt x="5643695" y="5970757"/>
                  <a:pt x="5643695" y="5970757"/>
                  <a:pt x="5627290" y="5970757"/>
                </a:cubicBezTo>
                <a:cubicBezTo>
                  <a:pt x="5623188" y="5970757"/>
                  <a:pt x="5621138" y="5972839"/>
                  <a:pt x="5621138" y="5977002"/>
                </a:cubicBezTo>
                <a:cubicBezTo>
                  <a:pt x="5621138" y="5977002"/>
                  <a:pt x="5621138" y="5977002"/>
                  <a:pt x="5621138" y="6001980"/>
                </a:cubicBezTo>
                <a:cubicBezTo>
                  <a:pt x="5621138" y="6006143"/>
                  <a:pt x="5623188" y="6008224"/>
                  <a:pt x="5627290" y="6008224"/>
                </a:cubicBezTo>
                <a:cubicBezTo>
                  <a:pt x="5627290" y="6008224"/>
                  <a:pt x="5627290" y="6008224"/>
                  <a:pt x="5643695" y="6008224"/>
                </a:cubicBezTo>
                <a:cubicBezTo>
                  <a:pt x="5643695" y="6008224"/>
                  <a:pt x="5643695" y="6008224"/>
                  <a:pt x="5643695" y="6091483"/>
                </a:cubicBezTo>
                <a:cubicBezTo>
                  <a:pt x="5643695" y="6147682"/>
                  <a:pt x="5658050" y="6164334"/>
                  <a:pt x="5699064" y="6164334"/>
                </a:cubicBezTo>
                <a:cubicBezTo>
                  <a:pt x="5709318" y="6164334"/>
                  <a:pt x="5721622" y="6160171"/>
                  <a:pt x="5731875" y="6160171"/>
                </a:cubicBezTo>
                <a:cubicBezTo>
                  <a:pt x="5735977" y="6158090"/>
                  <a:pt x="5738028" y="6156008"/>
                  <a:pt x="5738028" y="6151845"/>
                </a:cubicBezTo>
                <a:cubicBezTo>
                  <a:pt x="5738028" y="6151845"/>
                  <a:pt x="5738028" y="6151845"/>
                  <a:pt x="5735977" y="6128949"/>
                </a:cubicBezTo>
                <a:cubicBezTo>
                  <a:pt x="5735977" y="6124786"/>
                  <a:pt x="5733926" y="6120623"/>
                  <a:pt x="5729824" y="6120623"/>
                </a:cubicBezTo>
                <a:cubicBezTo>
                  <a:pt x="5723673" y="6120623"/>
                  <a:pt x="5713419" y="6122705"/>
                  <a:pt x="5705217" y="6122705"/>
                </a:cubicBezTo>
                <a:cubicBezTo>
                  <a:pt x="5686761" y="6122705"/>
                  <a:pt x="5686761" y="6112298"/>
                  <a:pt x="5686761" y="6085238"/>
                </a:cubicBezTo>
                <a:cubicBezTo>
                  <a:pt x="5686761" y="6085238"/>
                  <a:pt x="5686761" y="6085238"/>
                  <a:pt x="5686761" y="6008224"/>
                </a:cubicBezTo>
                <a:cubicBezTo>
                  <a:pt x="5686761" y="6008224"/>
                  <a:pt x="5686761" y="6008224"/>
                  <a:pt x="5729824" y="6008224"/>
                </a:cubicBezTo>
                <a:cubicBezTo>
                  <a:pt x="5733926" y="6008224"/>
                  <a:pt x="5735977" y="6006143"/>
                  <a:pt x="5735977" y="6001980"/>
                </a:cubicBezTo>
                <a:cubicBezTo>
                  <a:pt x="5735977" y="6001980"/>
                  <a:pt x="5735977" y="6001980"/>
                  <a:pt x="5735977" y="5977002"/>
                </a:cubicBezTo>
                <a:cubicBezTo>
                  <a:pt x="5735977" y="5972839"/>
                  <a:pt x="5733926" y="5970757"/>
                  <a:pt x="5729824" y="5970757"/>
                </a:cubicBezTo>
                <a:cubicBezTo>
                  <a:pt x="5729824" y="5970757"/>
                  <a:pt x="5729824" y="5970757"/>
                  <a:pt x="5686761" y="5970757"/>
                </a:cubicBezTo>
                <a:cubicBezTo>
                  <a:pt x="5686761" y="5970757"/>
                  <a:pt x="5686761" y="5970757"/>
                  <a:pt x="5686761" y="5933291"/>
                </a:cubicBezTo>
                <a:cubicBezTo>
                  <a:pt x="5686761" y="5931210"/>
                  <a:pt x="5684709" y="5929128"/>
                  <a:pt x="5684709" y="5927047"/>
                </a:cubicBezTo>
                <a:cubicBezTo>
                  <a:pt x="5682658" y="5927047"/>
                  <a:pt x="5680608" y="5927047"/>
                  <a:pt x="5678557" y="5927047"/>
                </a:cubicBezTo>
                <a:close/>
                <a:moveTo>
                  <a:pt x="5312653" y="5897825"/>
                </a:moveTo>
                <a:cubicBezTo>
                  <a:pt x="5302343" y="5897825"/>
                  <a:pt x="5271414" y="5897825"/>
                  <a:pt x="5232236" y="5901977"/>
                </a:cubicBezTo>
                <a:cubicBezTo>
                  <a:pt x="5230173" y="5901977"/>
                  <a:pt x="5226049" y="5906129"/>
                  <a:pt x="5226049" y="5910281"/>
                </a:cubicBezTo>
                <a:cubicBezTo>
                  <a:pt x="5226049" y="5910281"/>
                  <a:pt x="5226049" y="5910281"/>
                  <a:pt x="5226049" y="6151093"/>
                </a:cubicBezTo>
                <a:cubicBezTo>
                  <a:pt x="5226049" y="6155245"/>
                  <a:pt x="5230173" y="6157321"/>
                  <a:pt x="5234297" y="6157321"/>
                </a:cubicBezTo>
                <a:cubicBezTo>
                  <a:pt x="5234297" y="6157321"/>
                  <a:pt x="5234297" y="6157321"/>
                  <a:pt x="5263165" y="6157321"/>
                </a:cubicBezTo>
                <a:cubicBezTo>
                  <a:pt x="5267290" y="6157321"/>
                  <a:pt x="5271414" y="6155245"/>
                  <a:pt x="5271414" y="6151093"/>
                </a:cubicBezTo>
                <a:cubicBezTo>
                  <a:pt x="5271414" y="6151093"/>
                  <a:pt x="5271414" y="6151093"/>
                  <a:pt x="5271414" y="6055599"/>
                </a:cubicBezTo>
                <a:cubicBezTo>
                  <a:pt x="5279661" y="6055599"/>
                  <a:pt x="5298219" y="6057674"/>
                  <a:pt x="5320901" y="6057674"/>
                </a:cubicBezTo>
                <a:cubicBezTo>
                  <a:pt x="5320901" y="6057674"/>
                  <a:pt x="5320901" y="6057674"/>
                  <a:pt x="5362142" y="6153168"/>
                </a:cubicBezTo>
                <a:cubicBezTo>
                  <a:pt x="5364203" y="6157321"/>
                  <a:pt x="5366265" y="6157321"/>
                  <a:pt x="5368327" y="6157321"/>
                </a:cubicBezTo>
                <a:cubicBezTo>
                  <a:pt x="5368327" y="6157321"/>
                  <a:pt x="5368327" y="6157321"/>
                  <a:pt x="5401320" y="6157321"/>
                </a:cubicBezTo>
                <a:cubicBezTo>
                  <a:pt x="5405443" y="6157321"/>
                  <a:pt x="5407505" y="6157321"/>
                  <a:pt x="5407505" y="6155245"/>
                </a:cubicBezTo>
                <a:cubicBezTo>
                  <a:pt x="5409567" y="6153168"/>
                  <a:pt x="5409567" y="6151093"/>
                  <a:pt x="5409567" y="6149017"/>
                </a:cubicBezTo>
                <a:lnTo>
                  <a:pt x="5362142" y="6045219"/>
                </a:lnTo>
                <a:cubicBezTo>
                  <a:pt x="5393071" y="6030687"/>
                  <a:pt x="5407505" y="6007851"/>
                  <a:pt x="5407505" y="5976711"/>
                </a:cubicBezTo>
                <a:cubicBezTo>
                  <a:pt x="5407505" y="5941420"/>
                  <a:pt x="5391009" y="5897825"/>
                  <a:pt x="5318839" y="5897825"/>
                </a:cubicBezTo>
                <a:cubicBezTo>
                  <a:pt x="5318839" y="5897825"/>
                  <a:pt x="5316777" y="5897825"/>
                  <a:pt x="5312653" y="5897825"/>
                </a:cubicBezTo>
                <a:close/>
                <a:moveTo>
                  <a:pt x="6675208" y="5864819"/>
                </a:moveTo>
                <a:cubicBezTo>
                  <a:pt x="6677269" y="5862758"/>
                  <a:pt x="6681390" y="5862758"/>
                  <a:pt x="6683451" y="5864819"/>
                </a:cubicBezTo>
                <a:cubicBezTo>
                  <a:pt x="6726720" y="5875120"/>
                  <a:pt x="6759687" y="5893664"/>
                  <a:pt x="6790593" y="5926632"/>
                </a:cubicBezTo>
                <a:cubicBezTo>
                  <a:pt x="6792654" y="5928692"/>
                  <a:pt x="6794714" y="5930752"/>
                  <a:pt x="6794714" y="5932813"/>
                </a:cubicBezTo>
                <a:cubicBezTo>
                  <a:pt x="6792654" y="5936933"/>
                  <a:pt x="6790593" y="5936933"/>
                  <a:pt x="6786472" y="5938994"/>
                </a:cubicBezTo>
                <a:cubicBezTo>
                  <a:pt x="6695813" y="5982263"/>
                  <a:pt x="6695813" y="5982263"/>
                  <a:pt x="6695813" y="5982263"/>
                </a:cubicBezTo>
                <a:cubicBezTo>
                  <a:pt x="6691692" y="5984323"/>
                  <a:pt x="6687571" y="5984323"/>
                  <a:pt x="6685511" y="5984323"/>
                </a:cubicBezTo>
                <a:cubicBezTo>
                  <a:pt x="6683451" y="5982263"/>
                  <a:pt x="6681390" y="5978142"/>
                  <a:pt x="6681390" y="5974021"/>
                </a:cubicBezTo>
                <a:cubicBezTo>
                  <a:pt x="6673148" y="5873060"/>
                  <a:pt x="6673148" y="5873060"/>
                  <a:pt x="6673148" y="5873060"/>
                </a:cubicBezTo>
                <a:cubicBezTo>
                  <a:pt x="6673148" y="5868939"/>
                  <a:pt x="6673148" y="5866879"/>
                  <a:pt x="6675208" y="5864819"/>
                </a:cubicBezTo>
                <a:close/>
                <a:moveTo>
                  <a:pt x="6617873" y="5864048"/>
                </a:moveTo>
                <a:cubicBezTo>
                  <a:pt x="6619419" y="5863791"/>
                  <a:pt x="6620964" y="5863791"/>
                  <a:pt x="6621994" y="5864823"/>
                </a:cubicBezTo>
                <a:cubicBezTo>
                  <a:pt x="6621994" y="5866888"/>
                  <a:pt x="6624054" y="5868953"/>
                  <a:pt x="6624054" y="5875148"/>
                </a:cubicBezTo>
                <a:cubicBezTo>
                  <a:pt x="6615813" y="5976336"/>
                  <a:pt x="6615813" y="5976336"/>
                  <a:pt x="6615813" y="5976336"/>
                </a:cubicBezTo>
                <a:cubicBezTo>
                  <a:pt x="6615813" y="5980466"/>
                  <a:pt x="6613752" y="5982531"/>
                  <a:pt x="6611692" y="5984596"/>
                </a:cubicBezTo>
                <a:cubicBezTo>
                  <a:pt x="6607571" y="5986661"/>
                  <a:pt x="6605510" y="5986661"/>
                  <a:pt x="6601390" y="5984596"/>
                </a:cubicBezTo>
                <a:cubicBezTo>
                  <a:pt x="6510730" y="5939165"/>
                  <a:pt x="6510730" y="5939165"/>
                  <a:pt x="6510730" y="5939165"/>
                </a:cubicBezTo>
                <a:cubicBezTo>
                  <a:pt x="6506610" y="5939165"/>
                  <a:pt x="6504549" y="5937100"/>
                  <a:pt x="6502489" y="5932970"/>
                </a:cubicBezTo>
                <a:cubicBezTo>
                  <a:pt x="6502489" y="5930904"/>
                  <a:pt x="6504549" y="5928840"/>
                  <a:pt x="6506610" y="5926774"/>
                </a:cubicBezTo>
                <a:cubicBezTo>
                  <a:pt x="6537516" y="5893734"/>
                  <a:pt x="6570483" y="5875148"/>
                  <a:pt x="6613752" y="5864823"/>
                </a:cubicBezTo>
                <a:cubicBezTo>
                  <a:pt x="6614782" y="5864823"/>
                  <a:pt x="6616328" y="5864307"/>
                  <a:pt x="6617873" y="5864048"/>
                </a:cubicBezTo>
                <a:close/>
                <a:moveTo>
                  <a:pt x="6649186" y="5828859"/>
                </a:moveTo>
                <a:cubicBezTo>
                  <a:pt x="6529433" y="5828859"/>
                  <a:pt x="6432355" y="5926985"/>
                  <a:pt x="6432355" y="6048029"/>
                </a:cubicBezTo>
                <a:cubicBezTo>
                  <a:pt x="6432355" y="6169072"/>
                  <a:pt x="6529433" y="6267198"/>
                  <a:pt x="6649186" y="6267198"/>
                </a:cubicBezTo>
                <a:cubicBezTo>
                  <a:pt x="6768939" y="6267198"/>
                  <a:pt x="6866018" y="6169072"/>
                  <a:pt x="6866018" y="6048029"/>
                </a:cubicBezTo>
                <a:cubicBezTo>
                  <a:pt x="6866018" y="5926985"/>
                  <a:pt x="6768939" y="5828859"/>
                  <a:pt x="6649186" y="5828859"/>
                </a:cubicBezTo>
                <a:close/>
                <a:moveTo>
                  <a:pt x="6648602" y="5797300"/>
                </a:moveTo>
                <a:cubicBezTo>
                  <a:pt x="6784816" y="5797300"/>
                  <a:pt x="6895240" y="5909032"/>
                  <a:pt x="6895240" y="6046861"/>
                </a:cubicBezTo>
                <a:cubicBezTo>
                  <a:pt x="6895240" y="6184689"/>
                  <a:pt x="6784816" y="6296422"/>
                  <a:pt x="6648602" y="6296422"/>
                </a:cubicBezTo>
                <a:cubicBezTo>
                  <a:pt x="6512387" y="6296422"/>
                  <a:pt x="6401963" y="6184689"/>
                  <a:pt x="6401963" y="6046861"/>
                </a:cubicBezTo>
                <a:cubicBezTo>
                  <a:pt x="6401963" y="5909032"/>
                  <a:pt x="6512387" y="5797300"/>
                  <a:pt x="6648602" y="5797300"/>
                </a:cubicBezTo>
                <a:close/>
                <a:moveTo>
                  <a:pt x="6635678" y="5718724"/>
                </a:moveTo>
                <a:cubicBezTo>
                  <a:pt x="6627452" y="5733273"/>
                  <a:pt x="6623339" y="5751979"/>
                  <a:pt x="6623339" y="5768607"/>
                </a:cubicBezTo>
                <a:cubicBezTo>
                  <a:pt x="6619226" y="5768607"/>
                  <a:pt x="6602773" y="5770685"/>
                  <a:pt x="6600717" y="5772764"/>
                </a:cubicBezTo>
                <a:cubicBezTo>
                  <a:pt x="6594547" y="5754058"/>
                  <a:pt x="6586321" y="5737430"/>
                  <a:pt x="6573982" y="5727038"/>
                </a:cubicBezTo>
                <a:cubicBezTo>
                  <a:pt x="6573982" y="5724959"/>
                  <a:pt x="6573982" y="5724959"/>
                  <a:pt x="6573982" y="5724959"/>
                </a:cubicBezTo>
                <a:cubicBezTo>
                  <a:pt x="6571926" y="5727038"/>
                  <a:pt x="6571926" y="5727038"/>
                  <a:pt x="6571926" y="5727038"/>
                </a:cubicBezTo>
                <a:cubicBezTo>
                  <a:pt x="6565756" y="5727038"/>
                  <a:pt x="6557530" y="5729116"/>
                  <a:pt x="6551360" y="5731195"/>
                </a:cubicBezTo>
                <a:cubicBezTo>
                  <a:pt x="6551360" y="5733273"/>
                  <a:pt x="6551360" y="5733273"/>
                  <a:pt x="6551360" y="5733273"/>
                </a:cubicBezTo>
                <a:cubicBezTo>
                  <a:pt x="6549304" y="5741587"/>
                  <a:pt x="6547247" y="5749901"/>
                  <a:pt x="6547247" y="5758215"/>
                </a:cubicBezTo>
                <a:cubicBezTo>
                  <a:pt x="6547247" y="5768607"/>
                  <a:pt x="6549304" y="5776921"/>
                  <a:pt x="6551360" y="5785235"/>
                </a:cubicBezTo>
                <a:cubicBezTo>
                  <a:pt x="6549304" y="5785235"/>
                  <a:pt x="6532851" y="5793548"/>
                  <a:pt x="6530795" y="5793548"/>
                </a:cubicBezTo>
                <a:cubicBezTo>
                  <a:pt x="6520512" y="5778999"/>
                  <a:pt x="6508173" y="5764450"/>
                  <a:pt x="6493777" y="5758215"/>
                </a:cubicBezTo>
                <a:cubicBezTo>
                  <a:pt x="6493777" y="5756136"/>
                  <a:pt x="6493777" y="5756136"/>
                  <a:pt x="6493777" y="5756136"/>
                </a:cubicBezTo>
                <a:cubicBezTo>
                  <a:pt x="6491721" y="5756136"/>
                  <a:pt x="6491721" y="5756136"/>
                  <a:pt x="6491721" y="5756136"/>
                </a:cubicBezTo>
                <a:cubicBezTo>
                  <a:pt x="6485551" y="5760293"/>
                  <a:pt x="6479382" y="5764450"/>
                  <a:pt x="6473212" y="5768607"/>
                </a:cubicBezTo>
                <a:cubicBezTo>
                  <a:pt x="6473212" y="5768607"/>
                  <a:pt x="6473212" y="5770685"/>
                  <a:pt x="6473212" y="5770685"/>
                </a:cubicBezTo>
                <a:cubicBezTo>
                  <a:pt x="6473212" y="5787313"/>
                  <a:pt x="6477325" y="5803941"/>
                  <a:pt x="6485551" y="5820568"/>
                </a:cubicBezTo>
                <a:cubicBezTo>
                  <a:pt x="6483495" y="5822647"/>
                  <a:pt x="6471156" y="5830961"/>
                  <a:pt x="6469099" y="5833039"/>
                </a:cubicBezTo>
                <a:cubicBezTo>
                  <a:pt x="6456760" y="5820568"/>
                  <a:pt x="6440308" y="5810176"/>
                  <a:pt x="6425911" y="5806019"/>
                </a:cubicBezTo>
                <a:cubicBezTo>
                  <a:pt x="6423855" y="5806019"/>
                  <a:pt x="6423855" y="5806019"/>
                  <a:pt x="6423855" y="5806019"/>
                </a:cubicBezTo>
                <a:cubicBezTo>
                  <a:pt x="6423855" y="5808097"/>
                  <a:pt x="6423855" y="5808097"/>
                  <a:pt x="6423855" y="5808097"/>
                </a:cubicBezTo>
                <a:cubicBezTo>
                  <a:pt x="6417685" y="5810176"/>
                  <a:pt x="6411516" y="5816411"/>
                  <a:pt x="6407402" y="5822647"/>
                </a:cubicBezTo>
                <a:cubicBezTo>
                  <a:pt x="6407402" y="5824725"/>
                  <a:pt x="6407402" y="5824725"/>
                  <a:pt x="6407402" y="5824725"/>
                </a:cubicBezTo>
                <a:cubicBezTo>
                  <a:pt x="6411516" y="5839274"/>
                  <a:pt x="6421798" y="5855902"/>
                  <a:pt x="6434138" y="5870451"/>
                </a:cubicBezTo>
                <a:cubicBezTo>
                  <a:pt x="6432082" y="5870451"/>
                  <a:pt x="6421798" y="5885000"/>
                  <a:pt x="6419742" y="5887079"/>
                </a:cubicBezTo>
                <a:cubicBezTo>
                  <a:pt x="6405346" y="5878765"/>
                  <a:pt x="6386837" y="5874608"/>
                  <a:pt x="6370385" y="5874608"/>
                </a:cubicBezTo>
                <a:cubicBezTo>
                  <a:pt x="6368328" y="5874608"/>
                  <a:pt x="6368328" y="5874608"/>
                  <a:pt x="6368328" y="5874608"/>
                </a:cubicBezTo>
                <a:cubicBezTo>
                  <a:pt x="6364215" y="5878765"/>
                  <a:pt x="6360102" y="5887079"/>
                  <a:pt x="6358046" y="5893314"/>
                </a:cubicBezTo>
                <a:cubicBezTo>
                  <a:pt x="6358046" y="5895393"/>
                  <a:pt x="6358046" y="5895393"/>
                  <a:pt x="6358046" y="5895393"/>
                </a:cubicBezTo>
                <a:cubicBezTo>
                  <a:pt x="6366272" y="5909941"/>
                  <a:pt x="6378611" y="5922412"/>
                  <a:pt x="6395063" y="5932805"/>
                </a:cubicBezTo>
                <a:cubicBezTo>
                  <a:pt x="6393007" y="5934883"/>
                  <a:pt x="6386837" y="5949432"/>
                  <a:pt x="6386837" y="5951511"/>
                </a:cubicBezTo>
                <a:cubicBezTo>
                  <a:pt x="6368328" y="5947354"/>
                  <a:pt x="6349820" y="5947354"/>
                  <a:pt x="6335424" y="5951511"/>
                </a:cubicBezTo>
                <a:cubicBezTo>
                  <a:pt x="6333367" y="5951511"/>
                  <a:pt x="6333367" y="5951511"/>
                  <a:pt x="6333367" y="5951511"/>
                </a:cubicBezTo>
                <a:cubicBezTo>
                  <a:pt x="6333367" y="5953589"/>
                  <a:pt x="6333367" y="5953589"/>
                  <a:pt x="6333367" y="5953589"/>
                </a:cubicBezTo>
                <a:cubicBezTo>
                  <a:pt x="6331311" y="5959825"/>
                  <a:pt x="6329254" y="5968138"/>
                  <a:pt x="6327198" y="5974373"/>
                </a:cubicBezTo>
                <a:cubicBezTo>
                  <a:pt x="6329254" y="5976452"/>
                  <a:pt x="6329254" y="5976452"/>
                  <a:pt x="6329254" y="5976452"/>
                </a:cubicBezTo>
                <a:cubicBezTo>
                  <a:pt x="6339537" y="5986844"/>
                  <a:pt x="6355989" y="5997237"/>
                  <a:pt x="6372441" y="6001393"/>
                </a:cubicBezTo>
                <a:cubicBezTo>
                  <a:pt x="6372441" y="6003472"/>
                  <a:pt x="6370385" y="6022178"/>
                  <a:pt x="6370385" y="6024257"/>
                </a:cubicBezTo>
                <a:cubicBezTo>
                  <a:pt x="6351876" y="6024257"/>
                  <a:pt x="6333367" y="6028413"/>
                  <a:pt x="6321028" y="6036728"/>
                </a:cubicBezTo>
                <a:cubicBezTo>
                  <a:pt x="6318972" y="6036728"/>
                  <a:pt x="6318972" y="6036728"/>
                  <a:pt x="6318972" y="6036728"/>
                </a:cubicBezTo>
                <a:cubicBezTo>
                  <a:pt x="6318972" y="6038805"/>
                  <a:pt x="6318972" y="6038805"/>
                  <a:pt x="6318972" y="6038805"/>
                </a:cubicBezTo>
                <a:cubicBezTo>
                  <a:pt x="6318972" y="6040884"/>
                  <a:pt x="6318972" y="6045041"/>
                  <a:pt x="6318972" y="6049198"/>
                </a:cubicBezTo>
                <a:cubicBezTo>
                  <a:pt x="6318972" y="6053355"/>
                  <a:pt x="6318972" y="6057512"/>
                  <a:pt x="6318972" y="6059590"/>
                </a:cubicBezTo>
                <a:cubicBezTo>
                  <a:pt x="6318972" y="6061669"/>
                  <a:pt x="6318972" y="6061669"/>
                  <a:pt x="6318972" y="6061669"/>
                </a:cubicBezTo>
                <a:cubicBezTo>
                  <a:pt x="6321028" y="6061669"/>
                  <a:pt x="6321028" y="6061669"/>
                  <a:pt x="6321028" y="6061669"/>
                </a:cubicBezTo>
                <a:cubicBezTo>
                  <a:pt x="6333367" y="6069983"/>
                  <a:pt x="6351876" y="6074140"/>
                  <a:pt x="6370385" y="6074140"/>
                </a:cubicBezTo>
                <a:cubicBezTo>
                  <a:pt x="6370385" y="6078296"/>
                  <a:pt x="6372441" y="6094924"/>
                  <a:pt x="6374498" y="6097002"/>
                </a:cubicBezTo>
                <a:cubicBezTo>
                  <a:pt x="6355989" y="6103237"/>
                  <a:pt x="6339537" y="6111551"/>
                  <a:pt x="6329254" y="6124022"/>
                </a:cubicBezTo>
                <a:cubicBezTo>
                  <a:pt x="6327198" y="6124022"/>
                  <a:pt x="6327198" y="6124022"/>
                  <a:pt x="6327198" y="6124022"/>
                </a:cubicBezTo>
                <a:cubicBezTo>
                  <a:pt x="6327198" y="6126101"/>
                  <a:pt x="6327198" y="6126101"/>
                  <a:pt x="6327198" y="6126101"/>
                </a:cubicBezTo>
                <a:cubicBezTo>
                  <a:pt x="6329254" y="6132336"/>
                  <a:pt x="6331311" y="6140650"/>
                  <a:pt x="6333367" y="6146886"/>
                </a:cubicBezTo>
                <a:cubicBezTo>
                  <a:pt x="6335424" y="6146886"/>
                  <a:pt x="6335424" y="6146886"/>
                  <a:pt x="6335424" y="6146886"/>
                </a:cubicBezTo>
                <a:cubicBezTo>
                  <a:pt x="6349820" y="6153121"/>
                  <a:pt x="6370385" y="6151042"/>
                  <a:pt x="6386837" y="6146886"/>
                </a:cubicBezTo>
                <a:cubicBezTo>
                  <a:pt x="6386837" y="6148963"/>
                  <a:pt x="6395063" y="6165592"/>
                  <a:pt x="6395063" y="6167669"/>
                </a:cubicBezTo>
                <a:cubicBezTo>
                  <a:pt x="6380668" y="6175983"/>
                  <a:pt x="6366272" y="6190533"/>
                  <a:pt x="6358046" y="6205082"/>
                </a:cubicBezTo>
                <a:cubicBezTo>
                  <a:pt x="6358046" y="6207160"/>
                  <a:pt x="6358046" y="6207160"/>
                  <a:pt x="6358046" y="6207160"/>
                </a:cubicBezTo>
                <a:cubicBezTo>
                  <a:pt x="6360102" y="6211318"/>
                  <a:pt x="6366272" y="6219631"/>
                  <a:pt x="6370385" y="6225866"/>
                </a:cubicBezTo>
                <a:cubicBezTo>
                  <a:pt x="6386837" y="6225866"/>
                  <a:pt x="6405346" y="6221710"/>
                  <a:pt x="6421798" y="6211318"/>
                </a:cubicBezTo>
                <a:cubicBezTo>
                  <a:pt x="6421798" y="6213395"/>
                  <a:pt x="6432082" y="6227945"/>
                  <a:pt x="6434138" y="6230024"/>
                </a:cubicBezTo>
                <a:cubicBezTo>
                  <a:pt x="6421798" y="6242494"/>
                  <a:pt x="6411516" y="6259121"/>
                  <a:pt x="6407402" y="6275750"/>
                </a:cubicBezTo>
                <a:cubicBezTo>
                  <a:pt x="6409459" y="6277827"/>
                  <a:pt x="6409459" y="6277827"/>
                  <a:pt x="6409459" y="6277827"/>
                </a:cubicBezTo>
                <a:cubicBezTo>
                  <a:pt x="6411516" y="6281985"/>
                  <a:pt x="6419742" y="6288220"/>
                  <a:pt x="6423855" y="6292377"/>
                </a:cubicBezTo>
                <a:cubicBezTo>
                  <a:pt x="6425911" y="6292377"/>
                  <a:pt x="6425911" y="6292377"/>
                  <a:pt x="6425911" y="6292377"/>
                </a:cubicBezTo>
                <a:cubicBezTo>
                  <a:pt x="6440308" y="6288220"/>
                  <a:pt x="6456760" y="6279906"/>
                  <a:pt x="6471156" y="6265357"/>
                </a:cubicBezTo>
                <a:cubicBezTo>
                  <a:pt x="6473212" y="6267436"/>
                  <a:pt x="6485551" y="6277827"/>
                  <a:pt x="6487608" y="6279906"/>
                </a:cubicBezTo>
                <a:cubicBezTo>
                  <a:pt x="6479382" y="6296533"/>
                  <a:pt x="6475269" y="6313162"/>
                  <a:pt x="6475269" y="6329789"/>
                </a:cubicBezTo>
                <a:cubicBezTo>
                  <a:pt x="6475269" y="6329789"/>
                  <a:pt x="6475269" y="6331868"/>
                  <a:pt x="6475269" y="6331868"/>
                </a:cubicBezTo>
                <a:cubicBezTo>
                  <a:pt x="6479382" y="6336024"/>
                  <a:pt x="6487608" y="6340182"/>
                  <a:pt x="6493777" y="6342259"/>
                </a:cubicBezTo>
                <a:cubicBezTo>
                  <a:pt x="6493777" y="6344338"/>
                  <a:pt x="6493777" y="6344338"/>
                  <a:pt x="6493777" y="6344338"/>
                </a:cubicBezTo>
                <a:cubicBezTo>
                  <a:pt x="6495834" y="6342259"/>
                  <a:pt x="6495834" y="6342259"/>
                  <a:pt x="6495834" y="6342259"/>
                </a:cubicBezTo>
                <a:cubicBezTo>
                  <a:pt x="6510230" y="6333946"/>
                  <a:pt x="6522569" y="6321475"/>
                  <a:pt x="6532851" y="6304848"/>
                </a:cubicBezTo>
                <a:cubicBezTo>
                  <a:pt x="6534908" y="6306926"/>
                  <a:pt x="6549304" y="6313162"/>
                  <a:pt x="6551360" y="6313162"/>
                </a:cubicBezTo>
                <a:cubicBezTo>
                  <a:pt x="6549304" y="6321475"/>
                  <a:pt x="6549304" y="6331868"/>
                  <a:pt x="6549304" y="6340182"/>
                </a:cubicBezTo>
                <a:cubicBezTo>
                  <a:pt x="6549304" y="6348495"/>
                  <a:pt x="6549304" y="6358888"/>
                  <a:pt x="6551360" y="6365123"/>
                </a:cubicBezTo>
                <a:cubicBezTo>
                  <a:pt x="6551360" y="6367201"/>
                  <a:pt x="6551360" y="6367201"/>
                  <a:pt x="6551360" y="6367201"/>
                </a:cubicBezTo>
                <a:cubicBezTo>
                  <a:pt x="6553417" y="6367201"/>
                  <a:pt x="6553417" y="6367201"/>
                  <a:pt x="6553417" y="6367201"/>
                </a:cubicBezTo>
                <a:cubicBezTo>
                  <a:pt x="6557530" y="6369280"/>
                  <a:pt x="6567812" y="6371358"/>
                  <a:pt x="6573982" y="6373436"/>
                </a:cubicBezTo>
                <a:cubicBezTo>
                  <a:pt x="6576039" y="6373436"/>
                  <a:pt x="6576039" y="6373436"/>
                  <a:pt x="6576039" y="6373436"/>
                </a:cubicBezTo>
                <a:cubicBezTo>
                  <a:pt x="6586321" y="6360966"/>
                  <a:pt x="6596604" y="6344338"/>
                  <a:pt x="6600717" y="6327711"/>
                </a:cubicBezTo>
                <a:cubicBezTo>
                  <a:pt x="6602773" y="6327711"/>
                  <a:pt x="6621282" y="6329789"/>
                  <a:pt x="6623339" y="6329789"/>
                </a:cubicBezTo>
                <a:cubicBezTo>
                  <a:pt x="6623339" y="6348495"/>
                  <a:pt x="6627452" y="6367201"/>
                  <a:pt x="6635678" y="6381750"/>
                </a:cubicBezTo>
                <a:cubicBezTo>
                  <a:pt x="6637734" y="6381750"/>
                  <a:pt x="6637734" y="6381750"/>
                  <a:pt x="6637734" y="6381750"/>
                </a:cubicBezTo>
                <a:cubicBezTo>
                  <a:pt x="6643904" y="6381750"/>
                  <a:pt x="6654187" y="6381750"/>
                  <a:pt x="6658300" y="6381750"/>
                </a:cubicBezTo>
                <a:cubicBezTo>
                  <a:pt x="6660357" y="6381750"/>
                  <a:pt x="6660357" y="6381750"/>
                  <a:pt x="6660357" y="6381750"/>
                </a:cubicBezTo>
                <a:cubicBezTo>
                  <a:pt x="6668583" y="6367201"/>
                  <a:pt x="6672696" y="6348495"/>
                  <a:pt x="6674753" y="6329789"/>
                </a:cubicBezTo>
                <a:cubicBezTo>
                  <a:pt x="6676809" y="6329789"/>
                  <a:pt x="6693261" y="6327711"/>
                  <a:pt x="6695318" y="6327711"/>
                </a:cubicBezTo>
                <a:cubicBezTo>
                  <a:pt x="6699431" y="6344338"/>
                  <a:pt x="6709714" y="6360966"/>
                  <a:pt x="6722053" y="6373436"/>
                </a:cubicBezTo>
                <a:cubicBezTo>
                  <a:pt x="6728222" y="6371358"/>
                  <a:pt x="6738505" y="6369280"/>
                  <a:pt x="6742618" y="6367201"/>
                </a:cubicBezTo>
                <a:cubicBezTo>
                  <a:pt x="6744675" y="6367201"/>
                  <a:pt x="6744675" y="6367201"/>
                  <a:pt x="6744675" y="6367201"/>
                </a:cubicBezTo>
                <a:cubicBezTo>
                  <a:pt x="6746731" y="6358888"/>
                  <a:pt x="6746731" y="6348495"/>
                  <a:pt x="6746731" y="6340182"/>
                </a:cubicBezTo>
                <a:cubicBezTo>
                  <a:pt x="6746731" y="6331868"/>
                  <a:pt x="6746731" y="6321475"/>
                  <a:pt x="6744675" y="6313162"/>
                </a:cubicBezTo>
                <a:cubicBezTo>
                  <a:pt x="6746731" y="6313162"/>
                  <a:pt x="6763183" y="6306926"/>
                  <a:pt x="6765240" y="6304848"/>
                </a:cubicBezTo>
                <a:cubicBezTo>
                  <a:pt x="6773466" y="6321475"/>
                  <a:pt x="6787862" y="6333946"/>
                  <a:pt x="6802257" y="6342259"/>
                </a:cubicBezTo>
                <a:cubicBezTo>
                  <a:pt x="6808427" y="6340182"/>
                  <a:pt x="6816653" y="6336024"/>
                  <a:pt x="6820766" y="6331868"/>
                </a:cubicBezTo>
                <a:cubicBezTo>
                  <a:pt x="6822823" y="6329789"/>
                  <a:pt x="6822823" y="6329789"/>
                  <a:pt x="6822823" y="6329789"/>
                </a:cubicBezTo>
                <a:cubicBezTo>
                  <a:pt x="6822823" y="6329789"/>
                  <a:pt x="6822823" y="6329789"/>
                  <a:pt x="6822823" y="6327711"/>
                </a:cubicBezTo>
                <a:cubicBezTo>
                  <a:pt x="6822823" y="6313162"/>
                  <a:pt x="6816653" y="6294456"/>
                  <a:pt x="6808427" y="6279906"/>
                </a:cubicBezTo>
                <a:cubicBezTo>
                  <a:pt x="6810484" y="6277827"/>
                  <a:pt x="6822823" y="6267436"/>
                  <a:pt x="6824879" y="6265357"/>
                </a:cubicBezTo>
                <a:cubicBezTo>
                  <a:pt x="6839275" y="6277827"/>
                  <a:pt x="6855727" y="6288220"/>
                  <a:pt x="6870123" y="6292377"/>
                </a:cubicBezTo>
                <a:cubicBezTo>
                  <a:pt x="6872180" y="6292377"/>
                  <a:pt x="6872180" y="6292377"/>
                  <a:pt x="6872180" y="6292377"/>
                </a:cubicBezTo>
                <a:cubicBezTo>
                  <a:pt x="6876293" y="6288220"/>
                  <a:pt x="6884519" y="6281985"/>
                  <a:pt x="6886576" y="6275750"/>
                </a:cubicBezTo>
                <a:cubicBezTo>
                  <a:pt x="6888632" y="6275750"/>
                  <a:pt x="6888632" y="6275750"/>
                  <a:pt x="6888632" y="6275750"/>
                </a:cubicBezTo>
                <a:cubicBezTo>
                  <a:pt x="6884519" y="6259121"/>
                  <a:pt x="6874236" y="6242494"/>
                  <a:pt x="6861897" y="6230024"/>
                </a:cubicBezTo>
                <a:cubicBezTo>
                  <a:pt x="6863954" y="6227945"/>
                  <a:pt x="6874236" y="6213395"/>
                  <a:pt x="6874236" y="6211318"/>
                </a:cubicBezTo>
                <a:cubicBezTo>
                  <a:pt x="6890689" y="6219631"/>
                  <a:pt x="6909198" y="6225866"/>
                  <a:pt x="6925650" y="6225866"/>
                </a:cubicBezTo>
                <a:cubicBezTo>
                  <a:pt x="6927706" y="6223788"/>
                  <a:pt x="6927706" y="6223788"/>
                  <a:pt x="6927706" y="6223788"/>
                </a:cubicBezTo>
                <a:cubicBezTo>
                  <a:pt x="6929763" y="6219631"/>
                  <a:pt x="6935933" y="6211318"/>
                  <a:pt x="6937989" y="6205082"/>
                </a:cubicBezTo>
                <a:cubicBezTo>
                  <a:pt x="6937989" y="6203004"/>
                  <a:pt x="6937989" y="6203004"/>
                  <a:pt x="6937989" y="6203004"/>
                </a:cubicBezTo>
                <a:cubicBezTo>
                  <a:pt x="6929763" y="6190533"/>
                  <a:pt x="6915367" y="6175983"/>
                  <a:pt x="6900972" y="6167669"/>
                </a:cubicBezTo>
                <a:cubicBezTo>
                  <a:pt x="6900972" y="6163513"/>
                  <a:pt x="6909198" y="6148963"/>
                  <a:pt x="6909198" y="6146886"/>
                </a:cubicBezTo>
                <a:cubicBezTo>
                  <a:pt x="6925650" y="6151042"/>
                  <a:pt x="6944159" y="6151042"/>
                  <a:pt x="6960611" y="6146886"/>
                </a:cubicBezTo>
                <a:cubicBezTo>
                  <a:pt x="6962667" y="6146886"/>
                  <a:pt x="6962667" y="6146886"/>
                  <a:pt x="6962667" y="6146886"/>
                </a:cubicBezTo>
                <a:cubicBezTo>
                  <a:pt x="6964724" y="6140650"/>
                  <a:pt x="6966781" y="6132336"/>
                  <a:pt x="6966781" y="6126101"/>
                </a:cubicBezTo>
                <a:cubicBezTo>
                  <a:pt x="6966781" y="6124022"/>
                  <a:pt x="6966781" y="6124022"/>
                  <a:pt x="6966781" y="6124022"/>
                </a:cubicBezTo>
                <a:cubicBezTo>
                  <a:pt x="6956498" y="6111551"/>
                  <a:pt x="6940046" y="6103237"/>
                  <a:pt x="6921537" y="6097002"/>
                </a:cubicBezTo>
                <a:cubicBezTo>
                  <a:pt x="6923593" y="6094924"/>
                  <a:pt x="6925650" y="6078296"/>
                  <a:pt x="6925650" y="6076218"/>
                </a:cubicBezTo>
                <a:cubicBezTo>
                  <a:pt x="6944159" y="6076218"/>
                  <a:pt x="6962667" y="6069983"/>
                  <a:pt x="6975007" y="6061669"/>
                </a:cubicBezTo>
                <a:cubicBezTo>
                  <a:pt x="6977063" y="6061669"/>
                  <a:pt x="6977063" y="6061669"/>
                  <a:pt x="6977063" y="6061669"/>
                </a:cubicBezTo>
                <a:cubicBezTo>
                  <a:pt x="6977063" y="6057512"/>
                  <a:pt x="6977063" y="6053355"/>
                  <a:pt x="6977063" y="6049198"/>
                </a:cubicBezTo>
                <a:cubicBezTo>
                  <a:pt x="6977063" y="6047119"/>
                  <a:pt x="6977063" y="6042963"/>
                  <a:pt x="6977063" y="6038805"/>
                </a:cubicBezTo>
                <a:cubicBezTo>
                  <a:pt x="6975007" y="6038805"/>
                  <a:pt x="6975007" y="6038805"/>
                  <a:pt x="6975007" y="6038805"/>
                </a:cubicBezTo>
                <a:cubicBezTo>
                  <a:pt x="6962667" y="6030492"/>
                  <a:pt x="6944159" y="6024257"/>
                  <a:pt x="6925650" y="6024257"/>
                </a:cubicBezTo>
                <a:cubicBezTo>
                  <a:pt x="6925650" y="6022178"/>
                  <a:pt x="6923593" y="6005551"/>
                  <a:pt x="6923593" y="6003472"/>
                </a:cubicBezTo>
                <a:cubicBezTo>
                  <a:pt x="6940046" y="5997237"/>
                  <a:pt x="6956498" y="5988923"/>
                  <a:pt x="6966781" y="5976452"/>
                </a:cubicBezTo>
                <a:cubicBezTo>
                  <a:pt x="6968837" y="5976452"/>
                  <a:pt x="6968837" y="5976452"/>
                  <a:pt x="6968837" y="5976452"/>
                </a:cubicBezTo>
                <a:cubicBezTo>
                  <a:pt x="6968837" y="5974373"/>
                  <a:pt x="6968837" y="5974373"/>
                  <a:pt x="6968837" y="5974373"/>
                </a:cubicBezTo>
                <a:cubicBezTo>
                  <a:pt x="6966781" y="5968138"/>
                  <a:pt x="6964724" y="5959825"/>
                  <a:pt x="6962667" y="5953589"/>
                </a:cubicBezTo>
                <a:cubicBezTo>
                  <a:pt x="6960611" y="5953589"/>
                  <a:pt x="6960611" y="5953589"/>
                  <a:pt x="6960611" y="5953589"/>
                </a:cubicBezTo>
                <a:cubicBezTo>
                  <a:pt x="6946215" y="5947354"/>
                  <a:pt x="6927706" y="5949432"/>
                  <a:pt x="6909198" y="5953589"/>
                </a:cubicBezTo>
                <a:cubicBezTo>
                  <a:pt x="6909198" y="5951511"/>
                  <a:pt x="6903028" y="5934883"/>
                  <a:pt x="6900972" y="5932805"/>
                </a:cubicBezTo>
                <a:cubicBezTo>
                  <a:pt x="6917424" y="5924491"/>
                  <a:pt x="6929763" y="5909941"/>
                  <a:pt x="6937989" y="5895393"/>
                </a:cubicBezTo>
                <a:cubicBezTo>
                  <a:pt x="6937989" y="5893314"/>
                  <a:pt x="6937989" y="5893314"/>
                  <a:pt x="6937989" y="5893314"/>
                </a:cubicBezTo>
                <a:cubicBezTo>
                  <a:pt x="6935933" y="5889157"/>
                  <a:pt x="6931820" y="5880843"/>
                  <a:pt x="6927706" y="5874608"/>
                </a:cubicBezTo>
                <a:cubicBezTo>
                  <a:pt x="6925650" y="5874608"/>
                  <a:pt x="6925650" y="5874608"/>
                  <a:pt x="6925650" y="5874608"/>
                </a:cubicBezTo>
                <a:cubicBezTo>
                  <a:pt x="6909198" y="5874608"/>
                  <a:pt x="6890689" y="5878765"/>
                  <a:pt x="6876293" y="5887079"/>
                </a:cubicBezTo>
                <a:cubicBezTo>
                  <a:pt x="6874236" y="5887079"/>
                  <a:pt x="6863954" y="5872529"/>
                  <a:pt x="6861897" y="5870451"/>
                </a:cubicBezTo>
                <a:cubicBezTo>
                  <a:pt x="6874236" y="5857980"/>
                  <a:pt x="6884519" y="5841353"/>
                  <a:pt x="6888632" y="5824725"/>
                </a:cubicBezTo>
                <a:cubicBezTo>
                  <a:pt x="6888632" y="5822647"/>
                  <a:pt x="6888632" y="5822647"/>
                  <a:pt x="6888632" y="5822647"/>
                </a:cubicBezTo>
                <a:cubicBezTo>
                  <a:pt x="6884519" y="5818490"/>
                  <a:pt x="6878350" y="5812254"/>
                  <a:pt x="6872180" y="5808097"/>
                </a:cubicBezTo>
                <a:cubicBezTo>
                  <a:pt x="6855727" y="5812254"/>
                  <a:pt x="6839275" y="5820568"/>
                  <a:pt x="6826936" y="5833039"/>
                </a:cubicBezTo>
                <a:cubicBezTo>
                  <a:pt x="6824879" y="5833039"/>
                  <a:pt x="6810484" y="5822647"/>
                  <a:pt x="6808427" y="5820568"/>
                </a:cubicBezTo>
                <a:cubicBezTo>
                  <a:pt x="6818710" y="5803941"/>
                  <a:pt x="6822823" y="5787313"/>
                  <a:pt x="6822823" y="5770685"/>
                </a:cubicBezTo>
                <a:cubicBezTo>
                  <a:pt x="6822823" y="5770685"/>
                  <a:pt x="6822823" y="5768607"/>
                  <a:pt x="6822823" y="5768607"/>
                </a:cubicBezTo>
                <a:cubicBezTo>
                  <a:pt x="6816653" y="5764450"/>
                  <a:pt x="6808427" y="5760293"/>
                  <a:pt x="6804314" y="5758215"/>
                </a:cubicBezTo>
                <a:cubicBezTo>
                  <a:pt x="6802257" y="5756136"/>
                  <a:pt x="6802257" y="5756136"/>
                  <a:pt x="6802257" y="5756136"/>
                </a:cubicBezTo>
                <a:cubicBezTo>
                  <a:pt x="6802257" y="5758215"/>
                  <a:pt x="6802257" y="5758215"/>
                  <a:pt x="6802257" y="5758215"/>
                </a:cubicBezTo>
                <a:cubicBezTo>
                  <a:pt x="6787862" y="5764450"/>
                  <a:pt x="6775523" y="5778999"/>
                  <a:pt x="6765240" y="5793548"/>
                </a:cubicBezTo>
                <a:cubicBezTo>
                  <a:pt x="6763183" y="5793548"/>
                  <a:pt x="6746731" y="5787313"/>
                  <a:pt x="6744675" y="5785235"/>
                </a:cubicBezTo>
                <a:cubicBezTo>
                  <a:pt x="6746731" y="5776921"/>
                  <a:pt x="6748788" y="5768607"/>
                  <a:pt x="6748788" y="5758215"/>
                </a:cubicBezTo>
                <a:cubicBezTo>
                  <a:pt x="6748788" y="5749901"/>
                  <a:pt x="6746731" y="5741587"/>
                  <a:pt x="6744675" y="5733273"/>
                </a:cubicBezTo>
                <a:cubicBezTo>
                  <a:pt x="6744675" y="5731195"/>
                  <a:pt x="6744675" y="5731195"/>
                  <a:pt x="6744675" y="5731195"/>
                </a:cubicBezTo>
                <a:cubicBezTo>
                  <a:pt x="6742618" y="5731195"/>
                  <a:pt x="6742618" y="5731195"/>
                  <a:pt x="6742618" y="5731195"/>
                </a:cubicBezTo>
                <a:cubicBezTo>
                  <a:pt x="6738505" y="5729116"/>
                  <a:pt x="6730279" y="5727038"/>
                  <a:pt x="6722053" y="5727038"/>
                </a:cubicBezTo>
                <a:cubicBezTo>
                  <a:pt x="6709714" y="5737430"/>
                  <a:pt x="6699431" y="5754058"/>
                  <a:pt x="6695318" y="5772764"/>
                </a:cubicBezTo>
                <a:cubicBezTo>
                  <a:pt x="6693261" y="5770685"/>
                  <a:pt x="6676809" y="5768607"/>
                  <a:pt x="6672696" y="5768607"/>
                </a:cubicBezTo>
                <a:cubicBezTo>
                  <a:pt x="6672696" y="5751979"/>
                  <a:pt x="6668583" y="5733273"/>
                  <a:pt x="6660357" y="5718724"/>
                </a:cubicBezTo>
                <a:cubicBezTo>
                  <a:pt x="6658300" y="5718724"/>
                  <a:pt x="6658300" y="5718724"/>
                  <a:pt x="6658300" y="5718724"/>
                </a:cubicBezTo>
                <a:cubicBezTo>
                  <a:pt x="6652131" y="5716645"/>
                  <a:pt x="6643904" y="5716645"/>
                  <a:pt x="6637734" y="5718724"/>
                </a:cubicBezTo>
                <a:cubicBezTo>
                  <a:pt x="6635678" y="5718724"/>
                  <a:pt x="6635678" y="5718724"/>
                  <a:pt x="6635678" y="571872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7" name="Text Placeholder 6">
            <a:extLst>
              <a:ext uri="{FF2B5EF4-FFF2-40B4-BE49-F238E27FC236}">
                <a16:creationId xmlns:a16="http://schemas.microsoft.com/office/drawing/2014/main" id="{23834558-27F1-4188-B277-0880D2CE052B}"/>
              </a:ext>
            </a:extLst>
          </p:cNvPr>
          <p:cNvSpPr>
            <a:spLocks noGrp="1"/>
          </p:cNvSpPr>
          <p:nvPr>
            <p:ph type="body" sz="quarter" idx="14" hasCustomPrompt="1"/>
          </p:nvPr>
        </p:nvSpPr>
        <p:spPr>
          <a:xfrm>
            <a:off x="0" y="0"/>
            <a:ext cx="12192000" cy="6858000"/>
          </a:xfrm>
          <a:custGeom>
            <a:avLst/>
            <a:gdLst>
              <a:gd name="connsiteX0" fmla="*/ 6602777 w 12192000"/>
              <a:gd name="connsiteY0" fmla="*/ 6116155 h 6858000"/>
              <a:gd name="connsiteX1" fmla="*/ 6612980 w 12192000"/>
              <a:gd name="connsiteY1" fmla="*/ 6116155 h 6858000"/>
              <a:gd name="connsiteX2" fmla="*/ 6617061 w 12192000"/>
              <a:gd name="connsiteY2" fmla="*/ 6124493 h 6858000"/>
              <a:gd name="connsiteX3" fmla="*/ 6623183 w 12192000"/>
              <a:gd name="connsiteY3" fmla="*/ 6226637 h 6858000"/>
              <a:gd name="connsiteX4" fmla="*/ 6621142 w 12192000"/>
              <a:gd name="connsiteY4" fmla="*/ 6237059 h 6858000"/>
              <a:gd name="connsiteX5" fmla="*/ 6615021 w 12192000"/>
              <a:gd name="connsiteY5" fmla="*/ 6237059 h 6858000"/>
              <a:gd name="connsiteX6" fmla="*/ 6508908 w 12192000"/>
              <a:gd name="connsiteY6" fmla="*/ 6174523 h 6858000"/>
              <a:gd name="connsiteX7" fmla="*/ 6504827 w 12192000"/>
              <a:gd name="connsiteY7" fmla="*/ 6168270 h 6858000"/>
              <a:gd name="connsiteX8" fmla="*/ 6504827 w 12192000"/>
              <a:gd name="connsiteY8" fmla="*/ 6166184 h 6858000"/>
              <a:gd name="connsiteX9" fmla="*/ 6510948 w 12192000"/>
              <a:gd name="connsiteY9" fmla="*/ 6162015 h 6858000"/>
              <a:gd name="connsiteX10" fmla="*/ 6602777 w 12192000"/>
              <a:gd name="connsiteY10" fmla="*/ 6116155 h 6858000"/>
              <a:gd name="connsiteX11" fmla="*/ 6685511 w 12192000"/>
              <a:gd name="connsiteY11" fmla="*/ 6114071 h 6858000"/>
              <a:gd name="connsiteX12" fmla="*/ 6695813 w 12192000"/>
              <a:gd name="connsiteY12" fmla="*/ 6114071 h 6858000"/>
              <a:gd name="connsiteX13" fmla="*/ 6786472 w 12192000"/>
              <a:gd name="connsiteY13" fmla="*/ 6159837 h 6858000"/>
              <a:gd name="connsiteX14" fmla="*/ 6794714 w 12192000"/>
              <a:gd name="connsiteY14" fmla="*/ 6166078 h 6858000"/>
              <a:gd name="connsiteX15" fmla="*/ 6790593 w 12192000"/>
              <a:gd name="connsiteY15" fmla="*/ 6172318 h 6858000"/>
              <a:gd name="connsiteX16" fmla="*/ 6683451 w 12192000"/>
              <a:gd name="connsiteY16" fmla="*/ 6234726 h 6858000"/>
              <a:gd name="connsiteX17" fmla="*/ 6675208 w 12192000"/>
              <a:gd name="connsiteY17" fmla="*/ 6234726 h 6858000"/>
              <a:gd name="connsiteX18" fmla="*/ 6673148 w 12192000"/>
              <a:gd name="connsiteY18" fmla="*/ 6226405 h 6858000"/>
              <a:gd name="connsiteX19" fmla="*/ 6681390 w 12192000"/>
              <a:gd name="connsiteY19" fmla="*/ 6122392 h 6858000"/>
              <a:gd name="connsiteX20" fmla="*/ 6685511 w 12192000"/>
              <a:gd name="connsiteY20" fmla="*/ 6114071 h 6858000"/>
              <a:gd name="connsiteX21" fmla="*/ 5867776 w 12192000"/>
              <a:gd name="connsiteY21" fmla="*/ 6074328 h 6858000"/>
              <a:gd name="connsiteX22" fmla="*/ 5867776 w 12192000"/>
              <a:gd name="connsiteY22" fmla="*/ 6117531 h 6858000"/>
              <a:gd name="connsiteX23" fmla="*/ 5819888 w 12192000"/>
              <a:gd name="connsiteY23" fmla="*/ 6125760 h 6858000"/>
              <a:gd name="connsiteX24" fmla="*/ 5801149 w 12192000"/>
              <a:gd name="connsiteY24" fmla="*/ 6101073 h 6858000"/>
              <a:gd name="connsiteX25" fmla="*/ 5826134 w 12192000"/>
              <a:gd name="connsiteY25" fmla="*/ 6076386 h 6858000"/>
              <a:gd name="connsiteX26" fmla="*/ 5518276 w 12192000"/>
              <a:gd name="connsiteY26" fmla="*/ 6004194 h 6858000"/>
              <a:gd name="connsiteX27" fmla="*/ 5559186 w 12192000"/>
              <a:gd name="connsiteY27" fmla="*/ 6064393 h 6858000"/>
              <a:gd name="connsiteX28" fmla="*/ 5518276 w 12192000"/>
              <a:gd name="connsiteY28" fmla="*/ 6124591 h 6858000"/>
              <a:gd name="connsiteX29" fmla="*/ 5477363 w 12192000"/>
              <a:gd name="connsiteY29" fmla="*/ 6064393 h 6858000"/>
              <a:gd name="connsiteX30" fmla="*/ 5518276 w 12192000"/>
              <a:gd name="connsiteY30" fmla="*/ 6004194 h 6858000"/>
              <a:gd name="connsiteX31" fmla="*/ 6672498 w 12192000"/>
              <a:gd name="connsiteY31" fmla="*/ 5995882 h 6858000"/>
              <a:gd name="connsiteX32" fmla="*/ 6681491 w 12192000"/>
              <a:gd name="connsiteY32" fmla="*/ 5996921 h 6858000"/>
              <a:gd name="connsiteX33" fmla="*/ 6708215 w 12192000"/>
              <a:gd name="connsiteY33" fmla="*/ 6048872 h 6858000"/>
              <a:gd name="connsiteX34" fmla="*/ 6648601 w 12192000"/>
              <a:gd name="connsiteY34" fmla="*/ 6107057 h 6858000"/>
              <a:gd name="connsiteX35" fmla="*/ 6588987 w 12192000"/>
              <a:gd name="connsiteY35" fmla="*/ 6048872 h 6858000"/>
              <a:gd name="connsiteX36" fmla="*/ 6615711 w 12192000"/>
              <a:gd name="connsiteY36" fmla="*/ 5999000 h 6858000"/>
              <a:gd name="connsiteX37" fmla="*/ 6632156 w 12192000"/>
              <a:gd name="connsiteY37" fmla="*/ 6001077 h 6858000"/>
              <a:gd name="connsiteX38" fmla="*/ 6630100 w 12192000"/>
              <a:gd name="connsiteY38" fmla="*/ 6017702 h 6858000"/>
              <a:gd name="connsiteX39" fmla="*/ 6613655 w 12192000"/>
              <a:gd name="connsiteY39" fmla="*/ 6048872 h 6858000"/>
              <a:gd name="connsiteX40" fmla="*/ 6648601 w 12192000"/>
              <a:gd name="connsiteY40" fmla="*/ 6084199 h 6858000"/>
              <a:gd name="connsiteX41" fmla="*/ 6683547 w 12192000"/>
              <a:gd name="connsiteY41" fmla="*/ 6048872 h 6858000"/>
              <a:gd name="connsiteX42" fmla="*/ 6667102 w 12192000"/>
              <a:gd name="connsiteY42" fmla="*/ 6017702 h 6858000"/>
              <a:gd name="connsiteX43" fmla="*/ 6665047 w 12192000"/>
              <a:gd name="connsiteY43" fmla="*/ 6001077 h 6858000"/>
              <a:gd name="connsiteX44" fmla="*/ 6672498 w 12192000"/>
              <a:gd name="connsiteY44" fmla="*/ 5995882 h 6858000"/>
              <a:gd name="connsiteX45" fmla="*/ 6821432 w 12192000"/>
              <a:gd name="connsiteY45" fmla="*/ 5980816 h 6858000"/>
              <a:gd name="connsiteX46" fmla="*/ 6825565 w 12192000"/>
              <a:gd name="connsiteY46" fmla="*/ 5987045 h 6858000"/>
              <a:gd name="connsiteX47" fmla="*/ 6825565 w 12192000"/>
              <a:gd name="connsiteY47" fmla="*/ 6111612 h 6858000"/>
              <a:gd name="connsiteX48" fmla="*/ 6821432 w 12192000"/>
              <a:gd name="connsiteY48" fmla="*/ 6117840 h 6858000"/>
              <a:gd name="connsiteX49" fmla="*/ 6813166 w 12192000"/>
              <a:gd name="connsiteY49" fmla="*/ 6115764 h 6858000"/>
              <a:gd name="connsiteX50" fmla="*/ 6728441 w 12192000"/>
              <a:gd name="connsiteY50" fmla="*/ 6057632 h 6858000"/>
              <a:gd name="connsiteX51" fmla="*/ 6722242 w 12192000"/>
              <a:gd name="connsiteY51" fmla="*/ 6049328 h 6858000"/>
              <a:gd name="connsiteX52" fmla="*/ 6728441 w 12192000"/>
              <a:gd name="connsiteY52" fmla="*/ 6041024 h 6858000"/>
              <a:gd name="connsiteX53" fmla="*/ 6813166 w 12192000"/>
              <a:gd name="connsiteY53" fmla="*/ 5982893 h 6858000"/>
              <a:gd name="connsiteX54" fmla="*/ 6821432 w 12192000"/>
              <a:gd name="connsiteY54" fmla="*/ 5980816 h 6858000"/>
              <a:gd name="connsiteX55" fmla="*/ 6475604 w 12192000"/>
              <a:gd name="connsiteY55" fmla="*/ 5980816 h 6858000"/>
              <a:gd name="connsiteX56" fmla="*/ 6483787 w 12192000"/>
              <a:gd name="connsiteY56" fmla="*/ 5984968 h 6858000"/>
              <a:gd name="connsiteX57" fmla="*/ 6567656 w 12192000"/>
              <a:gd name="connsiteY57" fmla="*/ 6041024 h 6858000"/>
              <a:gd name="connsiteX58" fmla="*/ 6573792 w 12192000"/>
              <a:gd name="connsiteY58" fmla="*/ 6049328 h 6858000"/>
              <a:gd name="connsiteX59" fmla="*/ 6567656 w 12192000"/>
              <a:gd name="connsiteY59" fmla="*/ 6057632 h 6858000"/>
              <a:gd name="connsiteX60" fmla="*/ 6483787 w 12192000"/>
              <a:gd name="connsiteY60" fmla="*/ 6115764 h 6858000"/>
              <a:gd name="connsiteX61" fmla="*/ 6475604 w 12192000"/>
              <a:gd name="connsiteY61" fmla="*/ 6117840 h 6858000"/>
              <a:gd name="connsiteX62" fmla="*/ 6471513 w 12192000"/>
              <a:gd name="connsiteY62" fmla="*/ 6111612 h 6858000"/>
              <a:gd name="connsiteX63" fmla="*/ 6471513 w 12192000"/>
              <a:gd name="connsiteY63" fmla="*/ 5987045 h 6858000"/>
              <a:gd name="connsiteX64" fmla="*/ 6475604 w 12192000"/>
              <a:gd name="connsiteY64" fmla="*/ 5980816 h 6858000"/>
              <a:gd name="connsiteX65" fmla="*/ 6087559 w 12192000"/>
              <a:gd name="connsiteY65" fmla="*/ 5970296 h 6858000"/>
              <a:gd name="connsiteX66" fmla="*/ 6081400 w 12192000"/>
              <a:gd name="connsiteY66" fmla="*/ 5972374 h 6858000"/>
              <a:gd name="connsiteX67" fmla="*/ 6079347 w 12192000"/>
              <a:gd name="connsiteY67" fmla="*/ 5978604 h 6858000"/>
              <a:gd name="connsiteX68" fmla="*/ 6120408 w 12192000"/>
              <a:gd name="connsiteY68" fmla="*/ 6136455 h 6858000"/>
              <a:gd name="connsiteX69" fmla="*/ 6145045 w 12192000"/>
              <a:gd name="connsiteY69" fmla="*/ 6157224 h 6858000"/>
              <a:gd name="connsiteX70" fmla="*/ 6153257 w 12192000"/>
              <a:gd name="connsiteY70" fmla="*/ 6157224 h 6858000"/>
              <a:gd name="connsiteX71" fmla="*/ 6149151 w 12192000"/>
              <a:gd name="connsiteY71" fmla="*/ 6165532 h 6858000"/>
              <a:gd name="connsiteX72" fmla="*/ 6149151 w 12192000"/>
              <a:gd name="connsiteY72" fmla="*/ 6167609 h 6858000"/>
              <a:gd name="connsiteX73" fmla="*/ 6124515 w 12192000"/>
              <a:gd name="connsiteY73" fmla="*/ 6186302 h 6858000"/>
              <a:gd name="connsiteX74" fmla="*/ 6089612 w 12192000"/>
              <a:gd name="connsiteY74" fmla="*/ 6184225 h 6858000"/>
              <a:gd name="connsiteX75" fmla="*/ 6083453 w 12192000"/>
              <a:gd name="connsiteY75" fmla="*/ 6186302 h 6858000"/>
              <a:gd name="connsiteX76" fmla="*/ 6081400 w 12192000"/>
              <a:gd name="connsiteY76" fmla="*/ 6190456 h 6858000"/>
              <a:gd name="connsiteX77" fmla="*/ 6081400 w 12192000"/>
              <a:gd name="connsiteY77" fmla="*/ 6209149 h 6858000"/>
              <a:gd name="connsiteX78" fmla="*/ 6087559 w 12192000"/>
              <a:gd name="connsiteY78" fmla="*/ 6215380 h 6858000"/>
              <a:gd name="connsiteX79" fmla="*/ 6134780 w 12192000"/>
              <a:gd name="connsiteY79" fmla="*/ 6221610 h 6858000"/>
              <a:gd name="connsiteX80" fmla="*/ 6136833 w 12192000"/>
              <a:gd name="connsiteY80" fmla="*/ 6221610 h 6858000"/>
              <a:gd name="connsiteX81" fmla="*/ 6190213 w 12192000"/>
              <a:gd name="connsiteY81" fmla="*/ 6169686 h 6858000"/>
              <a:gd name="connsiteX82" fmla="*/ 6223062 w 12192000"/>
              <a:gd name="connsiteY82" fmla="*/ 6040914 h 6858000"/>
              <a:gd name="connsiteX83" fmla="*/ 6235380 w 12192000"/>
              <a:gd name="connsiteY83" fmla="*/ 5999374 h 6858000"/>
              <a:gd name="connsiteX84" fmla="*/ 6239487 w 12192000"/>
              <a:gd name="connsiteY84" fmla="*/ 5978604 h 6858000"/>
              <a:gd name="connsiteX85" fmla="*/ 6237434 w 12192000"/>
              <a:gd name="connsiteY85" fmla="*/ 5972374 h 6858000"/>
              <a:gd name="connsiteX86" fmla="*/ 6233327 w 12192000"/>
              <a:gd name="connsiteY86" fmla="*/ 5970296 h 6858000"/>
              <a:gd name="connsiteX87" fmla="*/ 6204584 w 12192000"/>
              <a:gd name="connsiteY87" fmla="*/ 5970296 h 6858000"/>
              <a:gd name="connsiteX88" fmla="*/ 6198425 w 12192000"/>
              <a:gd name="connsiteY88" fmla="*/ 5974451 h 6858000"/>
              <a:gd name="connsiteX89" fmla="*/ 6161469 w 12192000"/>
              <a:gd name="connsiteY89" fmla="*/ 6115685 h 6858000"/>
              <a:gd name="connsiteX90" fmla="*/ 6159417 w 12192000"/>
              <a:gd name="connsiteY90" fmla="*/ 6115685 h 6858000"/>
              <a:gd name="connsiteX91" fmla="*/ 6120408 w 12192000"/>
              <a:gd name="connsiteY91" fmla="*/ 5974451 h 6858000"/>
              <a:gd name="connsiteX92" fmla="*/ 6114249 w 12192000"/>
              <a:gd name="connsiteY92" fmla="*/ 5970296 h 6858000"/>
              <a:gd name="connsiteX93" fmla="*/ 6087559 w 12192000"/>
              <a:gd name="connsiteY93" fmla="*/ 5970296 h 6858000"/>
              <a:gd name="connsiteX94" fmla="*/ 6047787 w 12192000"/>
              <a:gd name="connsiteY94" fmla="*/ 5967959 h 6858000"/>
              <a:gd name="connsiteX95" fmla="*/ 5998692 w 12192000"/>
              <a:gd name="connsiteY95" fmla="*/ 5988768 h 6858000"/>
              <a:gd name="connsiteX96" fmla="*/ 5998692 w 12192000"/>
              <a:gd name="connsiteY96" fmla="*/ 5976283 h 6858000"/>
              <a:gd name="connsiteX97" fmla="*/ 5992556 w 12192000"/>
              <a:gd name="connsiteY97" fmla="*/ 5970040 h 6858000"/>
              <a:gd name="connsiteX98" fmla="*/ 5963918 w 12192000"/>
              <a:gd name="connsiteY98" fmla="*/ 5970040 h 6858000"/>
              <a:gd name="connsiteX99" fmla="*/ 5957781 w 12192000"/>
              <a:gd name="connsiteY99" fmla="*/ 5976283 h 6858000"/>
              <a:gd name="connsiteX100" fmla="*/ 5957781 w 12192000"/>
              <a:gd name="connsiteY100" fmla="*/ 6151078 h 6858000"/>
              <a:gd name="connsiteX101" fmla="*/ 5963918 w 12192000"/>
              <a:gd name="connsiteY101" fmla="*/ 6157321 h 6858000"/>
              <a:gd name="connsiteX102" fmla="*/ 5992556 w 12192000"/>
              <a:gd name="connsiteY102" fmla="*/ 6157321 h 6858000"/>
              <a:gd name="connsiteX103" fmla="*/ 5998692 w 12192000"/>
              <a:gd name="connsiteY103" fmla="*/ 6151078 h 6858000"/>
              <a:gd name="connsiteX104" fmla="*/ 5998692 w 12192000"/>
              <a:gd name="connsiteY104" fmla="*/ 6030386 h 6858000"/>
              <a:gd name="connsiteX105" fmla="*/ 6049832 w 12192000"/>
              <a:gd name="connsiteY105" fmla="*/ 6007496 h 6858000"/>
              <a:gd name="connsiteX106" fmla="*/ 6055969 w 12192000"/>
              <a:gd name="connsiteY106" fmla="*/ 6001253 h 6858000"/>
              <a:gd name="connsiteX107" fmla="*/ 6055969 w 12192000"/>
              <a:gd name="connsiteY107" fmla="*/ 5974202 h 6858000"/>
              <a:gd name="connsiteX108" fmla="*/ 6053923 w 12192000"/>
              <a:gd name="connsiteY108" fmla="*/ 5970040 h 6858000"/>
              <a:gd name="connsiteX109" fmla="*/ 6047787 w 12192000"/>
              <a:gd name="connsiteY109" fmla="*/ 5967959 h 6858000"/>
              <a:gd name="connsiteX110" fmla="*/ 5846879 w 12192000"/>
              <a:gd name="connsiteY110" fmla="*/ 5964452 h 6858000"/>
              <a:gd name="connsiteX111" fmla="*/ 5776523 w 12192000"/>
              <a:gd name="connsiteY111" fmla="*/ 5972770 h 6858000"/>
              <a:gd name="connsiteX112" fmla="*/ 5770315 w 12192000"/>
              <a:gd name="connsiteY112" fmla="*/ 5979008 h 6858000"/>
              <a:gd name="connsiteX113" fmla="*/ 5772384 w 12192000"/>
              <a:gd name="connsiteY113" fmla="*/ 6003961 h 6858000"/>
              <a:gd name="connsiteX114" fmla="*/ 5774454 w 12192000"/>
              <a:gd name="connsiteY114" fmla="*/ 6008120 h 6858000"/>
              <a:gd name="connsiteX115" fmla="*/ 5778592 w 12192000"/>
              <a:gd name="connsiteY115" fmla="*/ 6010199 h 6858000"/>
              <a:gd name="connsiteX116" fmla="*/ 5844809 w 12192000"/>
              <a:gd name="connsiteY116" fmla="*/ 6006040 h 6858000"/>
              <a:gd name="connsiteX117" fmla="*/ 5867571 w 12192000"/>
              <a:gd name="connsiteY117" fmla="*/ 6028914 h 6858000"/>
              <a:gd name="connsiteX118" fmla="*/ 5867571 w 12192000"/>
              <a:gd name="connsiteY118" fmla="*/ 6041390 h 6858000"/>
              <a:gd name="connsiteX119" fmla="*/ 5822047 w 12192000"/>
              <a:gd name="connsiteY119" fmla="*/ 6045549 h 6858000"/>
              <a:gd name="connsiteX120" fmla="*/ 5757900 w 12192000"/>
              <a:gd name="connsiteY120" fmla="*/ 6101693 h 6858000"/>
              <a:gd name="connsiteX121" fmla="*/ 5813770 w 12192000"/>
              <a:gd name="connsiteY121" fmla="*/ 6161996 h 6858000"/>
              <a:gd name="connsiteX122" fmla="*/ 5873779 w 12192000"/>
              <a:gd name="connsiteY122" fmla="*/ 6149520 h 6858000"/>
              <a:gd name="connsiteX123" fmla="*/ 5902750 w 12192000"/>
              <a:gd name="connsiteY123" fmla="*/ 6161996 h 6858000"/>
              <a:gd name="connsiteX124" fmla="*/ 5908957 w 12192000"/>
              <a:gd name="connsiteY124" fmla="*/ 6159917 h 6858000"/>
              <a:gd name="connsiteX125" fmla="*/ 5911026 w 12192000"/>
              <a:gd name="connsiteY125" fmla="*/ 6153679 h 6858000"/>
              <a:gd name="connsiteX126" fmla="*/ 5911026 w 12192000"/>
              <a:gd name="connsiteY126" fmla="*/ 6028914 h 6858000"/>
              <a:gd name="connsiteX127" fmla="*/ 5846879 w 12192000"/>
              <a:gd name="connsiteY127" fmla="*/ 5964452 h 6858000"/>
              <a:gd name="connsiteX128" fmla="*/ 5518274 w 12192000"/>
              <a:gd name="connsiteY128" fmla="*/ 5964452 h 6858000"/>
              <a:gd name="connsiteX129" fmla="*/ 5434114 w 12192000"/>
              <a:gd name="connsiteY129" fmla="*/ 6063224 h 6858000"/>
              <a:gd name="connsiteX130" fmla="*/ 5518274 w 12192000"/>
              <a:gd name="connsiteY130" fmla="*/ 6161996 h 6858000"/>
              <a:gd name="connsiteX131" fmla="*/ 5602435 w 12192000"/>
              <a:gd name="connsiteY131" fmla="*/ 6063224 h 6858000"/>
              <a:gd name="connsiteX132" fmla="*/ 5518274 w 12192000"/>
              <a:gd name="connsiteY132" fmla="*/ 5964452 h 6858000"/>
              <a:gd name="connsiteX133" fmla="*/ 5302320 w 12192000"/>
              <a:gd name="connsiteY133" fmla="*/ 5938736 h 6858000"/>
              <a:gd name="connsiteX134" fmla="*/ 5318685 w 12192000"/>
              <a:gd name="connsiteY134" fmla="*/ 5938736 h 6858000"/>
              <a:gd name="connsiteX135" fmla="*/ 5361642 w 12192000"/>
              <a:gd name="connsiteY135" fmla="*/ 5978478 h 6858000"/>
              <a:gd name="connsiteX136" fmla="*/ 5316640 w 12192000"/>
              <a:gd name="connsiteY136" fmla="*/ 6016129 h 6858000"/>
              <a:gd name="connsiteX137" fmla="*/ 5271637 w 12192000"/>
              <a:gd name="connsiteY137" fmla="*/ 6016129 h 6858000"/>
              <a:gd name="connsiteX138" fmla="*/ 5271637 w 12192000"/>
              <a:gd name="connsiteY138" fmla="*/ 5940828 h 6858000"/>
              <a:gd name="connsiteX139" fmla="*/ 5302320 w 12192000"/>
              <a:gd name="connsiteY139" fmla="*/ 5938736 h 6858000"/>
              <a:gd name="connsiteX140" fmla="*/ 5678557 w 12192000"/>
              <a:gd name="connsiteY140" fmla="*/ 5927047 h 6858000"/>
              <a:gd name="connsiteX141" fmla="*/ 5649847 w 12192000"/>
              <a:gd name="connsiteY141" fmla="*/ 5933291 h 6858000"/>
              <a:gd name="connsiteX142" fmla="*/ 5643695 w 12192000"/>
              <a:gd name="connsiteY142" fmla="*/ 5939535 h 6858000"/>
              <a:gd name="connsiteX143" fmla="*/ 5643695 w 12192000"/>
              <a:gd name="connsiteY143" fmla="*/ 5970757 h 6858000"/>
              <a:gd name="connsiteX144" fmla="*/ 5627290 w 12192000"/>
              <a:gd name="connsiteY144" fmla="*/ 5970757 h 6858000"/>
              <a:gd name="connsiteX145" fmla="*/ 5621138 w 12192000"/>
              <a:gd name="connsiteY145" fmla="*/ 5977002 h 6858000"/>
              <a:gd name="connsiteX146" fmla="*/ 5621138 w 12192000"/>
              <a:gd name="connsiteY146" fmla="*/ 6001980 h 6858000"/>
              <a:gd name="connsiteX147" fmla="*/ 5627290 w 12192000"/>
              <a:gd name="connsiteY147" fmla="*/ 6008224 h 6858000"/>
              <a:gd name="connsiteX148" fmla="*/ 5643695 w 12192000"/>
              <a:gd name="connsiteY148" fmla="*/ 6008224 h 6858000"/>
              <a:gd name="connsiteX149" fmla="*/ 5643695 w 12192000"/>
              <a:gd name="connsiteY149" fmla="*/ 6091483 h 6858000"/>
              <a:gd name="connsiteX150" fmla="*/ 5699064 w 12192000"/>
              <a:gd name="connsiteY150" fmla="*/ 6164334 h 6858000"/>
              <a:gd name="connsiteX151" fmla="*/ 5731875 w 12192000"/>
              <a:gd name="connsiteY151" fmla="*/ 6160171 h 6858000"/>
              <a:gd name="connsiteX152" fmla="*/ 5738028 w 12192000"/>
              <a:gd name="connsiteY152" fmla="*/ 6151845 h 6858000"/>
              <a:gd name="connsiteX153" fmla="*/ 5735977 w 12192000"/>
              <a:gd name="connsiteY153" fmla="*/ 6128949 h 6858000"/>
              <a:gd name="connsiteX154" fmla="*/ 5729824 w 12192000"/>
              <a:gd name="connsiteY154" fmla="*/ 6120623 h 6858000"/>
              <a:gd name="connsiteX155" fmla="*/ 5705217 w 12192000"/>
              <a:gd name="connsiteY155" fmla="*/ 6122705 h 6858000"/>
              <a:gd name="connsiteX156" fmla="*/ 5686761 w 12192000"/>
              <a:gd name="connsiteY156" fmla="*/ 6085238 h 6858000"/>
              <a:gd name="connsiteX157" fmla="*/ 5686761 w 12192000"/>
              <a:gd name="connsiteY157" fmla="*/ 6008224 h 6858000"/>
              <a:gd name="connsiteX158" fmla="*/ 5729824 w 12192000"/>
              <a:gd name="connsiteY158" fmla="*/ 6008224 h 6858000"/>
              <a:gd name="connsiteX159" fmla="*/ 5735977 w 12192000"/>
              <a:gd name="connsiteY159" fmla="*/ 6001980 h 6858000"/>
              <a:gd name="connsiteX160" fmla="*/ 5735977 w 12192000"/>
              <a:gd name="connsiteY160" fmla="*/ 5977002 h 6858000"/>
              <a:gd name="connsiteX161" fmla="*/ 5729824 w 12192000"/>
              <a:gd name="connsiteY161" fmla="*/ 5970757 h 6858000"/>
              <a:gd name="connsiteX162" fmla="*/ 5686761 w 12192000"/>
              <a:gd name="connsiteY162" fmla="*/ 5970757 h 6858000"/>
              <a:gd name="connsiteX163" fmla="*/ 5686761 w 12192000"/>
              <a:gd name="connsiteY163" fmla="*/ 5933291 h 6858000"/>
              <a:gd name="connsiteX164" fmla="*/ 5684709 w 12192000"/>
              <a:gd name="connsiteY164" fmla="*/ 5927047 h 6858000"/>
              <a:gd name="connsiteX165" fmla="*/ 5678557 w 12192000"/>
              <a:gd name="connsiteY165" fmla="*/ 5927047 h 6858000"/>
              <a:gd name="connsiteX166" fmla="*/ 5312653 w 12192000"/>
              <a:gd name="connsiteY166" fmla="*/ 5897825 h 6858000"/>
              <a:gd name="connsiteX167" fmla="*/ 5232236 w 12192000"/>
              <a:gd name="connsiteY167" fmla="*/ 5901977 h 6858000"/>
              <a:gd name="connsiteX168" fmla="*/ 5226049 w 12192000"/>
              <a:gd name="connsiteY168" fmla="*/ 5910281 h 6858000"/>
              <a:gd name="connsiteX169" fmla="*/ 5226049 w 12192000"/>
              <a:gd name="connsiteY169" fmla="*/ 6151093 h 6858000"/>
              <a:gd name="connsiteX170" fmla="*/ 5234297 w 12192000"/>
              <a:gd name="connsiteY170" fmla="*/ 6157321 h 6858000"/>
              <a:gd name="connsiteX171" fmla="*/ 5263165 w 12192000"/>
              <a:gd name="connsiteY171" fmla="*/ 6157321 h 6858000"/>
              <a:gd name="connsiteX172" fmla="*/ 5271414 w 12192000"/>
              <a:gd name="connsiteY172" fmla="*/ 6151093 h 6858000"/>
              <a:gd name="connsiteX173" fmla="*/ 5271414 w 12192000"/>
              <a:gd name="connsiteY173" fmla="*/ 6055599 h 6858000"/>
              <a:gd name="connsiteX174" fmla="*/ 5320901 w 12192000"/>
              <a:gd name="connsiteY174" fmla="*/ 6057674 h 6858000"/>
              <a:gd name="connsiteX175" fmla="*/ 5362142 w 12192000"/>
              <a:gd name="connsiteY175" fmla="*/ 6153168 h 6858000"/>
              <a:gd name="connsiteX176" fmla="*/ 5368327 w 12192000"/>
              <a:gd name="connsiteY176" fmla="*/ 6157321 h 6858000"/>
              <a:gd name="connsiteX177" fmla="*/ 5401320 w 12192000"/>
              <a:gd name="connsiteY177" fmla="*/ 6157321 h 6858000"/>
              <a:gd name="connsiteX178" fmla="*/ 5407505 w 12192000"/>
              <a:gd name="connsiteY178" fmla="*/ 6155245 h 6858000"/>
              <a:gd name="connsiteX179" fmla="*/ 5409567 w 12192000"/>
              <a:gd name="connsiteY179" fmla="*/ 6149017 h 6858000"/>
              <a:gd name="connsiteX180" fmla="*/ 5362142 w 12192000"/>
              <a:gd name="connsiteY180" fmla="*/ 6045219 h 6858000"/>
              <a:gd name="connsiteX181" fmla="*/ 5407505 w 12192000"/>
              <a:gd name="connsiteY181" fmla="*/ 5976711 h 6858000"/>
              <a:gd name="connsiteX182" fmla="*/ 5318839 w 12192000"/>
              <a:gd name="connsiteY182" fmla="*/ 5897825 h 6858000"/>
              <a:gd name="connsiteX183" fmla="*/ 5312653 w 12192000"/>
              <a:gd name="connsiteY183" fmla="*/ 5897825 h 6858000"/>
              <a:gd name="connsiteX184" fmla="*/ 6675208 w 12192000"/>
              <a:gd name="connsiteY184" fmla="*/ 5864819 h 6858000"/>
              <a:gd name="connsiteX185" fmla="*/ 6683451 w 12192000"/>
              <a:gd name="connsiteY185" fmla="*/ 5864819 h 6858000"/>
              <a:gd name="connsiteX186" fmla="*/ 6790593 w 12192000"/>
              <a:gd name="connsiteY186" fmla="*/ 5926632 h 6858000"/>
              <a:gd name="connsiteX187" fmla="*/ 6794714 w 12192000"/>
              <a:gd name="connsiteY187" fmla="*/ 5932813 h 6858000"/>
              <a:gd name="connsiteX188" fmla="*/ 6786472 w 12192000"/>
              <a:gd name="connsiteY188" fmla="*/ 5938994 h 6858000"/>
              <a:gd name="connsiteX189" fmla="*/ 6695813 w 12192000"/>
              <a:gd name="connsiteY189" fmla="*/ 5982263 h 6858000"/>
              <a:gd name="connsiteX190" fmla="*/ 6685511 w 12192000"/>
              <a:gd name="connsiteY190" fmla="*/ 5984323 h 6858000"/>
              <a:gd name="connsiteX191" fmla="*/ 6681390 w 12192000"/>
              <a:gd name="connsiteY191" fmla="*/ 5974021 h 6858000"/>
              <a:gd name="connsiteX192" fmla="*/ 6673148 w 12192000"/>
              <a:gd name="connsiteY192" fmla="*/ 5873060 h 6858000"/>
              <a:gd name="connsiteX193" fmla="*/ 6675208 w 12192000"/>
              <a:gd name="connsiteY193" fmla="*/ 5864819 h 6858000"/>
              <a:gd name="connsiteX194" fmla="*/ 6617873 w 12192000"/>
              <a:gd name="connsiteY194" fmla="*/ 5864048 h 6858000"/>
              <a:gd name="connsiteX195" fmla="*/ 6621994 w 12192000"/>
              <a:gd name="connsiteY195" fmla="*/ 5864823 h 6858000"/>
              <a:gd name="connsiteX196" fmla="*/ 6624054 w 12192000"/>
              <a:gd name="connsiteY196" fmla="*/ 5875148 h 6858000"/>
              <a:gd name="connsiteX197" fmla="*/ 6615813 w 12192000"/>
              <a:gd name="connsiteY197" fmla="*/ 5976336 h 6858000"/>
              <a:gd name="connsiteX198" fmla="*/ 6611692 w 12192000"/>
              <a:gd name="connsiteY198" fmla="*/ 5984596 h 6858000"/>
              <a:gd name="connsiteX199" fmla="*/ 6601390 w 12192000"/>
              <a:gd name="connsiteY199" fmla="*/ 5984596 h 6858000"/>
              <a:gd name="connsiteX200" fmla="*/ 6510730 w 12192000"/>
              <a:gd name="connsiteY200" fmla="*/ 5939165 h 6858000"/>
              <a:gd name="connsiteX201" fmla="*/ 6502489 w 12192000"/>
              <a:gd name="connsiteY201" fmla="*/ 5932970 h 6858000"/>
              <a:gd name="connsiteX202" fmla="*/ 6506610 w 12192000"/>
              <a:gd name="connsiteY202" fmla="*/ 5926774 h 6858000"/>
              <a:gd name="connsiteX203" fmla="*/ 6613752 w 12192000"/>
              <a:gd name="connsiteY203" fmla="*/ 5864823 h 6858000"/>
              <a:gd name="connsiteX204" fmla="*/ 6617873 w 12192000"/>
              <a:gd name="connsiteY204" fmla="*/ 5864048 h 6858000"/>
              <a:gd name="connsiteX205" fmla="*/ 6649186 w 12192000"/>
              <a:gd name="connsiteY205" fmla="*/ 5828859 h 6858000"/>
              <a:gd name="connsiteX206" fmla="*/ 6432355 w 12192000"/>
              <a:gd name="connsiteY206" fmla="*/ 6048029 h 6858000"/>
              <a:gd name="connsiteX207" fmla="*/ 6649186 w 12192000"/>
              <a:gd name="connsiteY207" fmla="*/ 6267198 h 6858000"/>
              <a:gd name="connsiteX208" fmla="*/ 6866018 w 12192000"/>
              <a:gd name="connsiteY208" fmla="*/ 6048029 h 6858000"/>
              <a:gd name="connsiteX209" fmla="*/ 6649186 w 12192000"/>
              <a:gd name="connsiteY209" fmla="*/ 5828859 h 6858000"/>
              <a:gd name="connsiteX210" fmla="*/ 6648602 w 12192000"/>
              <a:gd name="connsiteY210" fmla="*/ 5797300 h 6858000"/>
              <a:gd name="connsiteX211" fmla="*/ 6895240 w 12192000"/>
              <a:gd name="connsiteY211" fmla="*/ 6046861 h 6858000"/>
              <a:gd name="connsiteX212" fmla="*/ 6648602 w 12192000"/>
              <a:gd name="connsiteY212" fmla="*/ 6296422 h 6858000"/>
              <a:gd name="connsiteX213" fmla="*/ 6401963 w 12192000"/>
              <a:gd name="connsiteY213" fmla="*/ 6046861 h 6858000"/>
              <a:gd name="connsiteX214" fmla="*/ 6648602 w 12192000"/>
              <a:gd name="connsiteY214" fmla="*/ 5797300 h 6858000"/>
              <a:gd name="connsiteX215" fmla="*/ 6635678 w 12192000"/>
              <a:gd name="connsiteY215" fmla="*/ 5718724 h 6858000"/>
              <a:gd name="connsiteX216" fmla="*/ 6623339 w 12192000"/>
              <a:gd name="connsiteY216" fmla="*/ 5768607 h 6858000"/>
              <a:gd name="connsiteX217" fmla="*/ 6600717 w 12192000"/>
              <a:gd name="connsiteY217" fmla="*/ 5772764 h 6858000"/>
              <a:gd name="connsiteX218" fmla="*/ 6573982 w 12192000"/>
              <a:gd name="connsiteY218" fmla="*/ 5727038 h 6858000"/>
              <a:gd name="connsiteX219" fmla="*/ 6573982 w 12192000"/>
              <a:gd name="connsiteY219" fmla="*/ 5724959 h 6858000"/>
              <a:gd name="connsiteX220" fmla="*/ 6571926 w 12192000"/>
              <a:gd name="connsiteY220" fmla="*/ 5727038 h 6858000"/>
              <a:gd name="connsiteX221" fmla="*/ 6551360 w 12192000"/>
              <a:gd name="connsiteY221" fmla="*/ 5731195 h 6858000"/>
              <a:gd name="connsiteX222" fmla="*/ 6551360 w 12192000"/>
              <a:gd name="connsiteY222" fmla="*/ 5733273 h 6858000"/>
              <a:gd name="connsiteX223" fmla="*/ 6547247 w 12192000"/>
              <a:gd name="connsiteY223" fmla="*/ 5758215 h 6858000"/>
              <a:gd name="connsiteX224" fmla="*/ 6551360 w 12192000"/>
              <a:gd name="connsiteY224" fmla="*/ 5785235 h 6858000"/>
              <a:gd name="connsiteX225" fmla="*/ 6530795 w 12192000"/>
              <a:gd name="connsiteY225" fmla="*/ 5793548 h 6858000"/>
              <a:gd name="connsiteX226" fmla="*/ 6493777 w 12192000"/>
              <a:gd name="connsiteY226" fmla="*/ 5758215 h 6858000"/>
              <a:gd name="connsiteX227" fmla="*/ 6493777 w 12192000"/>
              <a:gd name="connsiteY227" fmla="*/ 5756136 h 6858000"/>
              <a:gd name="connsiteX228" fmla="*/ 6491721 w 12192000"/>
              <a:gd name="connsiteY228" fmla="*/ 5756136 h 6858000"/>
              <a:gd name="connsiteX229" fmla="*/ 6473212 w 12192000"/>
              <a:gd name="connsiteY229" fmla="*/ 5768607 h 6858000"/>
              <a:gd name="connsiteX230" fmla="*/ 6473212 w 12192000"/>
              <a:gd name="connsiteY230" fmla="*/ 5770685 h 6858000"/>
              <a:gd name="connsiteX231" fmla="*/ 6485551 w 12192000"/>
              <a:gd name="connsiteY231" fmla="*/ 5820568 h 6858000"/>
              <a:gd name="connsiteX232" fmla="*/ 6469099 w 12192000"/>
              <a:gd name="connsiteY232" fmla="*/ 5833039 h 6858000"/>
              <a:gd name="connsiteX233" fmla="*/ 6425911 w 12192000"/>
              <a:gd name="connsiteY233" fmla="*/ 5806019 h 6858000"/>
              <a:gd name="connsiteX234" fmla="*/ 6423855 w 12192000"/>
              <a:gd name="connsiteY234" fmla="*/ 5806019 h 6858000"/>
              <a:gd name="connsiteX235" fmla="*/ 6423855 w 12192000"/>
              <a:gd name="connsiteY235" fmla="*/ 5808097 h 6858000"/>
              <a:gd name="connsiteX236" fmla="*/ 6407402 w 12192000"/>
              <a:gd name="connsiteY236" fmla="*/ 5822647 h 6858000"/>
              <a:gd name="connsiteX237" fmla="*/ 6407402 w 12192000"/>
              <a:gd name="connsiteY237" fmla="*/ 5824725 h 6858000"/>
              <a:gd name="connsiteX238" fmla="*/ 6434138 w 12192000"/>
              <a:gd name="connsiteY238" fmla="*/ 5870451 h 6858000"/>
              <a:gd name="connsiteX239" fmla="*/ 6419742 w 12192000"/>
              <a:gd name="connsiteY239" fmla="*/ 5887079 h 6858000"/>
              <a:gd name="connsiteX240" fmla="*/ 6370385 w 12192000"/>
              <a:gd name="connsiteY240" fmla="*/ 5874608 h 6858000"/>
              <a:gd name="connsiteX241" fmla="*/ 6368328 w 12192000"/>
              <a:gd name="connsiteY241" fmla="*/ 5874608 h 6858000"/>
              <a:gd name="connsiteX242" fmla="*/ 6358046 w 12192000"/>
              <a:gd name="connsiteY242" fmla="*/ 5893314 h 6858000"/>
              <a:gd name="connsiteX243" fmla="*/ 6358046 w 12192000"/>
              <a:gd name="connsiteY243" fmla="*/ 5895393 h 6858000"/>
              <a:gd name="connsiteX244" fmla="*/ 6395063 w 12192000"/>
              <a:gd name="connsiteY244" fmla="*/ 5932805 h 6858000"/>
              <a:gd name="connsiteX245" fmla="*/ 6386837 w 12192000"/>
              <a:gd name="connsiteY245" fmla="*/ 5951511 h 6858000"/>
              <a:gd name="connsiteX246" fmla="*/ 6335424 w 12192000"/>
              <a:gd name="connsiteY246" fmla="*/ 5951511 h 6858000"/>
              <a:gd name="connsiteX247" fmla="*/ 6333367 w 12192000"/>
              <a:gd name="connsiteY247" fmla="*/ 5951511 h 6858000"/>
              <a:gd name="connsiteX248" fmla="*/ 6333367 w 12192000"/>
              <a:gd name="connsiteY248" fmla="*/ 5953589 h 6858000"/>
              <a:gd name="connsiteX249" fmla="*/ 6327198 w 12192000"/>
              <a:gd name="connsiteY249" fmla="*/ 5974373 h 6858000"/>
              <a:gd name="connsiteX250" fmla="*/ 6329254 w 12192000"/>
              <a:gd name="connsiteY250" fmla="*/ 5976452 h 6858000"/>
              <a:gd name="connsiteX251" fmla="*/ 6372441 w 12192000"/>
              <a:gd name="connsiteY251" fmla="*/ 6001393 h 6858000"/>
              <a:gd name="connsiteX252" fmla="*/ 6370385 w 12192000"/>
              <a:gd name="connsiteY252" fmla="*/ 6024257 h 6858000"/>
              <a:gd name="connsiteX253" fmla="*/ 6321028 w 12192000"/>
              <a:gd name="connsiteY253" fmla="*/ 6036728 h 6858000"/>
              <a:gd name="connsiteX254" fmla="*/ 6318972 w 12192000"/>
              <a:gd name="connsiteY254" fmla="*/ 6036728 h 6858000"/>
              <a:gd name="connsiteX255" fmla="*/ 6318972 w 12192000"/>
              <a:gd name="connsiteY255" fmla="*/ 6038805 h 6858000"/>
              <a:gd name="connsiteX256" fmla="*/ 6318972 w 12192000"/>
              <a:gd name="connsiteY256" fmla="*/ 6049198 h 6858000"/>
              <a:gd name="connsiteX257" fmla="*/ 6318972 w 12192000"/>
              <a:gd name="connsiteY257" fmla="*/ 6059590 h 6858000"/>
              <a:gd name="connsiteX258" fmla="*/ 6318972 w 12192000"/>
              <a:gd name="connsiteY258" fmla="*/ 6061669 h 6858000"/>
              <a:gd name="connsiteX259" fmla="*/ 6321028 w 12192000"/>
              <a:gd name="connsiteY259" fmla="*/ 6061669 h 6858000"/>
              <a:gd name="connsiteX260" fmla="*/ 6370385 w 12192000"/>
              <a:gd name="connsiteY260" fmla="*/ 6074140 h 6858000"/>
              <a:gd name="connsiteX261" fmla="*/ 6374498 w 12192000"/>
              <a:gd name="connsiteY261" fmla="*/ 6097002 h 6858000"/>
              <a:gd name="connsiteX262" fmla="*/ 6329254 w 12192000"/>
              <a:gd name="connsiteY262" fmla="*/ 6124022 h 6858000"/>
              <a:gd name="connsiteX263" fmla="*/ 6327198 w 12192000"/>
              <a:gd name="connsiteY263" fmla="*/ 6124022 h 6858000"/>
              <a:gd name="connsiteX264" fmla="*/ 6327198 w 12192000"/>
              <a:gd name="connsiteY264" fmla="*/ 6126101 h 6858000"/>
              <a:gd name="connsiteX265" fmla="*/ 6333367 w 12192000"/>
              <a:gd name="connsiteY265" fmla="*/ 6146886 h 6858000"/>
              <a:gd name="connsiteX266" fmla="*/ 6335424 w 12192000"/>
              <a:gd name="connsiteY266" fmla="*/ 6146886 h 6858000"/>
              <a:gd name="connsiteX267" fmla="*/ 6386837 w 12192000"/>
              <a:gd name="connsiteY267" fmla="*/ 6146886 h 6858000"/>
              <a:gd name="connsiteX268" fmla="*/ 6395063 w 12192000"/>
              <a:gd name="connsiteY268" fmla="*/ 6167669 h 6858000"/>
              <a:gd name="connsiteX269" fmla="*/ 6358046 w 12192000"/>
              <a:gd name="connsiteY269" fmla="*/ 6205082 h 6858000"/>
              <a:gd name="connsiteX270" fmla="*/ 6358046 w 12192000"/>
              <a:gd name="connsiteY270" fmla="*/ 6207160 h 6858000"/>
              <a:gd name="connsiteX271" fmla="*/ 6370385 w 12192000"/>
              <a:gd name="connsiteY271" fmla="*/ 6225866 h 6858000"/>
              <a:gd name="connsiteX272" fmla="*/ 6421798 w 12192000"/>
              <a:gd name="connsiteY272" fmla="*/ 6211318 h 6858000"/>
              <a:gd name="connsiteX273" fmla="*/ 6434138 w 12192000"/>
              <a:gd name="connsiteY273" fmla="*/ 6230024 h 6858000"/>
              <a:gd name="connsiteX274" fmla="*/ 6407402 w 12192000"/>
              <a:gd name="connsiteY274" fmla="*/ 6275750 h 6858000"/>
              <a:gd name="connsiteX275" fmla="*/ 6409459 w 12192000"/>
              <a:gd name="connsiteY275" fmla="*/ 6277827 h 6858000"/>
              <a:gd name="connsiteX276" fmla="*/ 6423855 w 12192000"/>
              <a:gd name="connsiteY276" fmla="*/ 6292377 h 6858000"/>
              <a:gd name="connsiteX277" fmla="*/ 6425911 w 12192000"/>
              <a:gd name="connsiteY277" fmla="*/ 6292377 h 6858000"/>
              <a:gd name="connsiteX278" fmla="*/ 6471156 w 12192000"/>
              <a:gd name="connsiteY278" fmla="*/ 6265357 h 6858000"/>
              <a:gd name="connsiteX279" fmla="*/ 6487608 w 12192000"/>
              <a:gd name="connsiteY279" fmla="*/ 6279906 h 6858000"/>
              <a:gd name="connsiteX280" fmla="*/ 6475269 w 12192000"/>
              <a:gd name="connsiteY280" fmla="*/ 6329789 h 6858000"/>
              <a:gd name="connsiteX281" fmla="*/ 6475269 w 12192000"/>
              <a:gd name="connsiteY281" fmla="*/ 6331868 h 6858000"/>
              <a:gd name="connsiteX282" fmla="*/ 6493777 w 12192000"/>
              <a:gd name="connsiteY282" fmla="*/ 6342259 h 6858000"/>
              <a:gd name="connsiteX283" fmla="*/ 6493777 w 12192000"/>
              <a:gd name="connsiteY283" fmla="*/ 6344338 h 6858000"/>
              <a:gd name="connsiteX284" fmla="*/ 6495834 w 12192000"/>
              <a:gd name="connsiteY284" fmla="*/ 6342259 h 6858000"/>
              <a:gd name="connsiteX285" fmla="*/ 6532851 w 12192000"/>
              <a:gd name="connsiteY285" fmla="*/ 6304848 h 6858000"/>
              <a:gd name="connsiteX286" fmla="*/ 6551360 w 12192000"/>
              <a:gd name="connsiteY286" fmla="*/ 6313162 h 6858000"/>
              <a:gd name="connsiteX287" fmla="*/ 6549304 w 12192000"/>
              <a:gd name="connsiteY287" fmla="*/ 6340182 h 6858000"/>
              <a:gd name="connsiteX288" fmla="*/ 6551360 w 12192000"/>
              <a:gd name="connsiteY288" fmla="*/ 6365123 h 6858000"/>
              <a:gd name="connsiteX289" fmla="*/ 6551360 w 12192000"/>
              <a:gd name="connsiteY289" fmla="*/ 6367201 h 6858000"/>
              <a:gd name="connsiteX290" fmla="*/ 6553417 w 12192000"/>
              <a:gd name="connsiteY290" fmla="*/ 6367201 h 6858000"/>
              <a:gd name="connsiteX291" fmla="*/ 6573982 w 12192000"/>
              <a:gd name="connsiteY291" fmla="*/ 6373436 h 6858000"/>
              <a:gd name="connsiteX292" fmla="*/ 6576039 w 12192000"/>
              <a:gd name="connsiteY292" fmla="*/ 6373436 h 6858000"/>
              <a:gd name="connsiteX293" fmla="*/ 6600717 w 12192000"/>
              <a:gd name="connsiteY293" fmla="*/ 6327711 h 6858000"/>
              <a:gd name="connsiteX294" fmla="*/ 6623339 w 12192000"/>
              <a:gd name="connsiteY294" fmla="*/ 6329789 h 6858000"/>
              <a:gd name="connsiteX295" fmla="*/ 6635678 w 12192000"/>
              <a:gd name="connsiteY295" fmla="*/ 6381750 h 6858000"/>
              <a:gd name="connsiteX296" fmla="*/ 6637734 w 12192000"/>
              <a:gd name="connsiteY296" fmla="*/ 6381750 h 6858000"/>
              <a:gd name="connsiteX297" fmla="*/ 6658300 w 12192000"/>
              <a:gd name="connsiteY297" fmla="*/ 6381750 h 6858000"/>
              <a:gd name="connsiteX298" fmla="*/ 6660357 w 12192000"/>
              <a:gd name="connsiteY298" fmla="*/ 6381750 h 6858000"/>
              <a:gd name="connsiteX299" fmla="*/ 6674753 w 12192000"/>
              <a:gd name="connsiteY299" fmla="*/ 6329789 h 6858000"/>
              <a:gd name="connsiteX300" fmla="*/ 6695318 w 12192000"/>
              <a:gd name="connsiteY300" fmla="*/ 6327711 h 6858000"/>
              <a:gd name="connsiteX301" fmla="*/ 6722053 w 12192000"/>
              <a:gd name="connsiteY301" fmla="*/ 6373436 h 6858000"/>
              <a:gd name="connsiteX302" fmla="*/ 6742618 w 12192000"/>
              <a:gd name="connsiteY302" fmla="*/ 6367201 h 6858000"/>
              <a:gd name="connsiteX303" fmla="*/ 6744675 w 12192000"/>
              <a:gd name="connsiteY303" fmla="*/ 6367201 h 6858000"/>
              <a:gd name="connsiteX304" fmla="*/ 6746731 w 12192000"/>
              <a:gd name="connsiteY304" fmla="*/ 6340182 h 6858000"/>
              <a:gd name="connsiteX305" fmla="*/ 6744675 w 12192000"/>
              <a:gd name="connsiteY305" fmla="*/ 6313162 h 6858000"/>
              <a:gd name="connsiteX306" fmla="*/ 6765240 w 12192000"/>
              <a:gd name="connsiteY306" fmla="*/ 6304848 h 6858000"/>
              <a:gd name="connsiteX307" fmla="*/ 6802257 w 12192000"/>
              <a:gd name="connsiteY307" fmla="*/ 6342259 h 6858000"/>
              <a:gd name="connsiteX308" fmla="*/ 6820766 w 12192000"/>
              <a:gd name="connsiteY308" fmla="*/ 6331868 h 6858000"/>
              <a:gd name="connsiteX309" fmla="*/ 6822823 w 12192000"/>
              <a:gd name="connsiteY309" fmla="*/ 6329789 h 6858000"/>
              <a:gd name="connsiteX310" fmla="*/ 6822823 w 12192000"/>
              <a:gd name="connsiteY310" fmla="*/ 6327711 h 6858000"/>
              <a:gd name="connsiteX311" fmla="*/ 6808427 w 12192000"/>
              <a:gd name="connsiteY311" fmla="*/ 6279906 h 6858000"/>
              <a:gd name="connsiteX312" fmla="*/ 6824879 w 12192000"/>
              <a:gd name="connsiteY312" fmla="*/ 6265357 h 6858000"/>
              <a:gd name="connsiteX313" fmla="*/ 6870123 w 12192000"/>
              <a:gd name="connsiteY313" fmla="*/ 6292377 h 6858000"/>
              <a:gd name="connsiteX314" fmla="*/ 6872180 w 12192000"/>
              <a:gd name="connsiteY314" fmla="*/ 6292377 h 6858000"/>
              <a:gd name="connsiteX315" fmla="*/ 6886576 w 12192000"/>
              <a:gd name="connsiteY315" fmla="*/ 6275750 h 6858000"/>
              <a:gd name="connsiteX316" fmla="*/ 6888632 w 12192000"/>
              <a:gd name="connsiteY316" fmla="*/ 6275750 h 6858000"/>
              <a:gd name="connsiteX317" fmla="*/ 6861897 w 12192000"/>
              <a:gd name="connsiteY317" fmla="*/ 6230024 h 6858000"/>
              <a:gd name="connsiteX318" fmla="*/ 6874236 w 12192000"/>
              <a:gd name="connsiteY318" fmla="*/ 6211318 h 6858000"/>
              <a:gd name="connsiteX319" fmla="*/ 6925650 w 12192000"/>
              <a:gd name="connsiteY319" fmla="*/ 6225866 h 6858000"/>
              <a:gd name="connsiteX320" fmla="*/ 6927706 w 12192000"/>
              <a:gd name="connsiteY320" fmla="*/ 6223788 h 6858000"/>
              <a:gd name="connsiteX321" fmla="*/ 6937989 w 12192000"/>
              <a:gd name="connsiteY321" fmla="*/ 6205082 h 6858000"/>
              <a:gd name="connsiteX322" fmla="*/ 6937989 w 12192000"/>
              <a:gd name="connsiteY322" fmla="*/ 6203004 h 6858000"/>
              <a:gd name="connsiteX323" fmla="*/ 6900972 w 12192000"/>
              <a:gd name="connsiteY323" fmla="*/ 6167669 h 6858000"/>
              <a:gd name="connsiteX324" fmla="*/ 6909198 w 12192000"/>
              <a:gd name="connsiteY324" fmla="*/ 6146886 h 6858000"/>
              <a:gd name="connsiteX325" fmla="*/ 6960611 w 12192000"/>
              <a:gd name="connsiteY325" fmla="*/ 6146886 h 6858000"/>
              <a:gd name="connsiteX326" fmla="*/ 6962667 w 12192000"/>
              <a:gd name="connsiteY326" fmla="*/ 6146886 h 6858000"/>
              <a:gd name="connsiteX327" fmla="*/ 6966781 w 12192000"/>
              <a:gd name="connsiteY327" fmla="*/ 6126101 h 6858000"/>
              <a:gd name="connsiteX328" fmla="*/ 6966781 w 12192000"/>
              <a:gd name="connsiteY328" fmla="*/ 6124022 h 6858000"/>
              <a:gd name="connsiteX329" fmla="*/ 6921537 w 12192000"/>
              <a:gd name="connsiteY329" fmla="*/ 6097002 h 6858000"/>
              <a:gd name="connsiteX330" fmla="*/ 6925650 w 12192000"/>
              <a:gd name="connsiteY330" fmla="*/ 6076218 h 6858000"/>
              <a:gd name="connsiteX331" fmla="*/ 6975007 w 12192000"/>
              <a:gd name="connsiteY331" fmla="*/ 6061669 h 6858000"/>
              <a:gd name="connsiteX332" fmla="*/ 6977063 w 12192000"/>
              <a:gd name="connsiteY332" fmla="*/ 6061669 h 6858000"/>
              <a:gd name="connsiteX333" fmla="*/ 6977063 w 12192000"/>
              <a:gd name="connsiteY333" fmla="*/ 6049198 h 6858000"/>
              <a:gd name="connsiteX334" fmla="*/ 6977063 w 12192000"/>
              <a:gd name="connsiteY334" fmla="*/ 6038805 h 6858000"/>
              <a:gd name="connsiteX335" fmla="*/ 6975007 w 12192000"/>
              <a:gd name="connsiteY335" fmla="*/ 6038805 h 6858000"/>
              <a:gd name="connsiteX336" fmla="*/ 6925650 w 12192000"/>
              <a:gd name="connsiteY336" fmla="*/ 6024257 h 6858000"/>
              <a:gd name="connsiteX337" fmla="*/ 6923593 w 12192000"/>
              <a:gd name="connsiteY337" fmla="*/ 6003472 h 6858000"/>
              <a:gd name="connsiteX338" fmla="*/ 6966781 w 12192000"/>
              <a:gd name="connsiteY338" fmla="*/ 5976452 h 6858000"/>
              <a:gd name="connsiteX339" fmla="*/ 6968837 w 12192000"/>
              <a:gd name="connsiteY339" fmla="*/ 5976452 h 6858000"/>
              <a:gd name="connsiteX340" fmla="*/ 6968837 w 12192000"/>
              <a:gd name="connsiteY340" fmla="*/ 5974373 h 6858000"/>
              <a:gd name="connsiteX341" fmla="*/ 6962667 w 12192000"/>
              <a:gd name="connsiteY341" fmla="*/ 5953589 h 6858000"/>
              <a:gd name="connsiteX342" fmla="*/ 6960611 w 12192000"/>
              <a:gd name="connsiteY342" fmla="*/ 5953589 h 6858000"/>
              <a:gd name="connsiteX343" fmla="*/ 6909198 w 12192000"/>
              <a:gd name="connsiteY343" fmla="*/ 5953589 h 6858000"/>
              <a:gd name="connsiteX344" fmla="*/ 6900972 w 12192000"/>
              <a:gd name="connsiteY344" fmla="*/ 5932805 h 6858000"/>
              <a:gd name="connsiteX345" fmla="*/ 6937989 w 12192000"/>
              <a:gd name="connsiteY345" fmla="*/ 5895393 h 6858000"/>
              <a:gd name="connsiteX346" fmla="*/ 6937989 w 12192000"/>
              <a:gd name="connsiteY346" fmla="*/ 5893314 h 6858000"/>
              <a:gd name="connsiteX347" fmla="*/ 6927706 w 12192000"/>
              <a:gd name="connsiteY347" fmla="*/ 5874608 h 6858000"/>
              <a:gd name="connsiteX348" fmla="*/ 6925650 w 12192000"/>
              <a:gd name="connsiteY348" fmla="*/ 5874608 h 6858000"/>
              <a:gd name="connsiteX349" fmla="*/ 6876293 w 12192000"/>
              <a:gd name="connsiteY349" fmla="*/ 5887079 h 6858000"/>
              <a:gd name="connsiteX350" fmla="*/ 6861897 w 12192000"/>
              <a:gd name="connsiteY350" fmla="*/ 5870451 h 6858000"/>
              <a:gd name="connsiteX351" fmla="*/ 6888632 w 12192000"/>
              <a:gd name="connsiteY351" fmla="*/ 5824725 h 6858000"/>
              <a:gd name="connsiteX352" fmla="*/ 6888632 w 12192000"/>
              <a:gd name="connsiteY352" fmla="*/ 5822647 h 6858000"/>
              <a:gd name="connsiteX353" fmla="*/ 6872180 w 12192000"/>
              <a:gd name="connsiteY353" fmla="*/ 5808097 h 6858000"/>
              <a:gd name="connsiteX354" fmla="*/ 6826936 w 12192000"/>
              <a:gd name="connsiteY354" fmla="*/ 5833039 h 6858000"/>
              <a:gd name="connsiteX355" fmla="*/ 6808427 w 12192000"/>
              <a:gd name="connsiteY355" fmla="*/ 5820568 h 6858000"/>
              <a:gd name="connsiteX356" fmla="*/ 6822823 w 12192000"/>
              <a:gd name="connsiteY356" fmla="*/ 5770685 h 6858000"/>
              <a:gd name="connsiteX357" fmla="*/ 6822823 w 12192000"/>
              <a:gd name="connsiteY357" fmla="*/ 5768607 h 6858000"/>
              <a:gd name="connsiteX358" fmla="*/ 6804314 w 12192000"/>
              <a:gd name="connsiteY358" fmla="*/ 5758215 h 6858000"/>
              <a:gd name="connsiteX359" fmla="*/ 6802257 w 12192000"/>
              <a:gd name="connsiteY359" fmla="*/ 5756136 h 6858000"/>
              <a:gd name="connsiteX360" fmla="*/ 6802257 w 12192000"/>
              <a:gd name="connsiteY360" fmla="*/ 5758215 h 6858000"/>
              <a:gd name="connsiteX361" fmla="*/ 6765240 w 12192000"/>
              <a:gd name="connsiteY361" fmla="*/ 5793548 h 6858000"/>
              <a:gd name="connsiteX362" fmla="*/ 6744675 w 12192000"/>
              <a:gd name="connsiteY362" fmla="*/ 5785235 h 6858000"/>
              <a:gd name="connsiteX363" fmla="*/ 6748788 w 12192000"/>
              <a:gd name="connsiteY363" fmla="*/ 5758215 h 6858000"/>
              <a:gd name="connsiteX364" fmla="*/ 6744675 w 12192000"/>
              <a:gd name="connsiteY364" fmla="*/ 5733273 h 6858000"/>
              <a:gd name="connsiteX365" fmla="*/ 6744675 w 12192000"/>
              <a:gd name="connsiteY365" fmla="*/ 5731195 h 6858000"/>
              <a:gd name="connsiteX366" fmla="*/ 6742618 w 12192000"/>
              <a:gd name="connsiteY366" fmla="*/ 5731195 h 6858000"/>
              <a:gd name="connsiteX367" fmla="*/ 6722053 w 12192000"/>
              <a:gd name="connsiteY367" fmla="*/ 5727038 h 6858000"/>
              <a:gd name="connsiteX368" fmla="*/ 6695318 w 12192000"/>
              <a:gd name="connsiteY368" fmla="*/ 5772764 h 6858000"/>
              <a:gd name="connsiteX369" fmla="*/ 6672696 w 12192000"/>
              <a:gd name="connsiteY369" fmla="*/ 5768607 h 6858000"/>
              <a:gd name="connsiteX370" fmla="*/ 6660357 w 12192000"/>
              <a:gd name="connsiteY370" fmla="*/ 5718724 h 6858000"/>
              <a:gd name="connsiteX371" fmla="*/ 6658300 w 12192000"/>
              <a:gd name="connsiteY371" fmla="*/ 5718724 h 6858000"/>
              <a:gd name="connsiteX372" fmla="*/ 6637734 w 12192000"/>
              <a:gd name="connsiteY372" fmla="*/ 5718724 h 6858000"/>
              <a:gd name="connsiteX373" fmla="*/ 6635678 w 12192000"/>
              <a:gd name="connsiteY373" fmla="*/ 571872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6602777" y="6116155"/>
                </a:moveTo>
                <a:cubicBezTo>
                  <a:pt x="6606858" y="6114071"/>
                  <a:pt x="6608899" y="6114071"/>
                  <a:pt x="6612980" y="6116155"/>
                </a:cubicBezTo>
                <a:cubicBezTo>
                  <a:pt x="6615021" y="6118240"/>
                  <a:pt x="6617061" y="6120324"/>
                  <a:pt x="6617061" y="6124493"/>
                </a:cubicBezTo>
                <a:cubicBezTo>
                  <a:pt x="6623183" y="6226637"/>
                  <a:pt x="6623183" y="6226637"/>
                  <a:pt x="6623183" y="6226637"/>
                </a:cubicBezTo>
                <a:cubicBezTo>
                  <a:pt x="6625224" y="6232890"/>
                  <a:pt x="6623183" y="6234975"/>
                  <a:pt x="6621142" y="6237059"/>
                </a:cubicBezTo>
                <a:cubicBezTo>
                  <a:pt x="6619102" y="6239144"/>
                  <a:pt x="6617061" y="6237059"/>
                  <a:pt x="6615021" y="6237059"/>
                </a:cubicBezTo>
                <a:cubicBezTo>
                  <a:pt x="6570127" y="6226637"/>
                  <a:pt x="6539517" y="6207875"/>
                  <a:pt x="6508908" y="6174523"/>
                </a:cubicBezTo>
                <a:cubicBezTo>
                  <a:pt x="6506867" y="6172439"/>
                  <a:pt x="6504827" y="6170354"/>
                  <a:pt x="6504827" y="6168270"/>
                </a:cubicBezTo>
                <a:cubicBezTo>
                  <a:pt x="6504827" y="6168270"/>
                  <a:pt x="6504827" y="6168270"/>
                  <a:pt x="6504827" y="6166184"/>
                </a:cubicBezTo>
                <a:cubicBezTo>
                  <a:pt x="6504827" y="6164100"/>
                  <a:pt x="6508908" y="6162015"/>
                  <a:pt x="6510948" y="6162015"/>
                </a:cubicBezTo>
                <a:cubicBezTo>
                  <a:pt x="6602777" y="6116155"/>
                  <a:pt x="6602777" y="6116155"/>
                  <a:pt x="6602777" y="6116155"/>
                </a:cubicBezTo>
                <a:close/>
                <a:moveTo>
                  <a:pt x="6685511" y="6114071"/>
                </a:moveTo>
                <a:cubicBezTo>
                  <a:pt x="6689631" y="6114071"/>
                  <a:pt x="6691692" y="6114071"/>
                  <a:pt x="6695813" y="6114071"/>
                </a:cubicBezTo>
                <a:cubicBezTo>
                  <a:pt x="6786472" y="6159837"/>
                  <a:pt x="6786472" y="6159837"/>
                  <a:pt x="6786472" y="6159837"/>
                </a:cubicBezTo>
                <a:cubicBezTo>
                  <a:pt x="6790593" y="6161917"/>
                  <a:pt x="6792654" y="6163997"/>
                  <a:pt x="6794714" y="6166078"/>
                </a:cubicBezTo>
                <a:cubicBezTo>
                  <a:pt x="6794714" y="6168158"/>
                  <a:pt x="6792654" y="6170238"/>
                  <a:pt x="6790593" y="6172318"/>
                </a:cubicBezTo>
                <a:cubicBezTo>
                  <a:pt x="6759687" y="6205602"/>
                  <a:pt x="6726720" y="6224325"/>
                  <a:pt x="6683451" y="6234726"/>
                </a:cubicBezTo>
                <a:cubicBezTo>
                  <a:pt x="6679330" y="6236806"/>
                  <a:pt x="6677269" y="6236806"/>
                  <a:pt x="6675208" y="6234726"/>
                </a:cubicBezTo>
                <a:cubicBezTo>
                  <a:pt x="6673148" y="6232646"/>
                  <a:pt x="6673148" y="6228485"/>
                  <a:pt x="6673148" y="6226405"/>
                </a:cubicBezTo>
                <a:cubicBezTo>
                  <a:pt x="6681390" y="6122392"/>
                  <a:pt x="6681390" y="6122392"/>
                  <a:pt x="6681390" y="6122392"/>
                </a:cubicBezTo>
                <a:cubicBezTo>
                  <a:pt x="6681390" y="6120312"/>
                  <a:pt x="6683451" y="6116151"/>
                  <a:pt x="6685511" y="6114071"/>
                </a:cubicBezTo>
                <a:close/>
                <a:moveTo>
                  <a:pt x="5867776" y="6074328"/>
                </a:moveTo>
                <a:cubicBezTo>
                  <a:pt x="5867776" y="6074328"/>
                  <a:pt x="5867776" y="6074328"/>
                  <a:pt x="5867776" y="6117531"/>
                </a:cubicBezTo>
                <a:cubicBezTo>
                  <a:pt x="5867776" y="6117531"/>
                  <a:pt x="5840708" y="6125760"/>
                  <a:pt x="5819888" y="6125760"/>
                </a:cubicBezTo>
                <a:cubicBezTo>
                  <a:pt x="5803231" y="6125760"/>
                  <a:pt x="5801149" y="6109302"/>
                  <a:pt x="5801149" y="6101073"/>
                </a:cubicBezTo>
                <a:cubicBezTo>
                  <a:pt x="5801149" y="6086672"/>
                  <a:pt x="5809477" y="6078443"/>
                  <a:pt x="5826134" y="6076386"/>
                </a:cubicBezTo>
                <a:close/>
                <a:moveTo>
                  <a:pt x="5518276" y="6004194"/>
                </a:moveTo>
                <a:cubicBezTo>
                  <a:pt x="5546913" y="6004194"/>
                  <a:pt x="5559186" y="6020801"/>
                  <a:pt x="5559186" y="6064393"/>
                </a:cubicBezTo>
                <a:cubicBezTo>
                  <a:pt x="5559186" y="6101757"/>
                  <a:pt x="5553050" y="6124591"/>
                  <a:pt x="5518276" y="6124591"/>
                </a:cubicBezTo>
                <a:cubicBezTo>
                  <a:pt x="5483500" y="6124591"/>
                  <a:pt x="5477363" y="6101757"/>
                  <a:pt x="5477363" y="6064393"/>
                </a:cubicBezTo>
                <a:cubicBezTo>
                  <a:pt x="5477363" y="6020801"/>
                  <a:pt x="5487591" y="6004194"/>
                  <a:pt x="5518276" y="6004194"/>
                </a:cubicBezTo>
                <a:close/>
                <a:moveTo>
                  <a:pt x="6672498" y="5995882"/>
                </a:moveTo>
                <a:cubicBezTo>
                  <a:pt x="6675325" y="5995363"/>
                  <a:pt x="6678409" y="5995882"/>
                  <a:pt x="6681491" y="5996921"/>
                </a:cubicBezTo>
                <a:cubicBezTo>
                  <a:pt x="6697937" y="6009390"/>
                  <a:pt x="6708215" y="6028092"/>
                  <a:pt x="6708215" y="6048872"/>
                </a:cubicBezTo>
                <a:cubicBezTo>
                  <a:pt x="6708215" y="6080043"/>
                  <a:pt x="6681491" y="6107057"/>
                  <a:pt x="6648601" y="6107057"/>
                </a:cubicBezTo>
                <a:cubicBezTo>
                  <a:pt x="6615711" y="6107057"/>
                  <a:pt x="6588987" y="6080043"/>
                  <a:pt x="6588987" y="6048872"/>
                </a:cubicBezTo>
                <a:cubicBezTo>
                  <a:pt x="6588987" y="6028092"/>
                  <a:pt x="6599266" y="6009390"/>
                  <a:pt x="6615711" y="5999000"/>
                </a:cubicBezTo>
                <a:cubicBezTo>
                  <a:pt x="6621878" y="5994843"/>
                  <a:pt x="6628045" y="5994843"/>
                  <a:pt x="6632156" y="6001077"/>
                </a:cubicBezTo>
                <a:cubicBezTo>
                  <a:pt x="6636268" y="6007312"/>
                  <a:pt x="6634212" y="6013545"/>
                  <a:pt x="6630100" y="6017702"/>
                </a:cubicBezTo>
                <a:cubicBezTo>
                  <a:pt x="6619822" y="6023936"/>
                  <a:pt x="6613655" y="6036404"/>
                  <a:pt x="6613655" y="6048872"/>
                </a:cubicBezTo>
                <a:cubicBezTo>
                  <a:pt x="6613655" y="6067575"/>
                  <a:pt x="6630100" y="6084199"/>
                  <a:pt x="6648601" y="6084199"/>
                </a:cubicBezTo>
                <a:cubicBezTo>
                  <a:pt x="6667102" y="6084199"/>
                  <a:pt x="6683547" y="6067575"/>
                  <a:pt x="6683547" y="6048872"/>
                </a:cubicBezTo>
                <a:cubicBezTo>
                  <a:pt x="6683547" y="6036404"/>
                  <a:pt x="6677381" y="6023936"/>
                  <a:pt x="6667102" y="6017702"/>
                </a:cubicBezTo>
                <a:cubicBezTo>
                  <a:pt x="6662991" y="6013545"/>
                  <a:pt x="6660935" y="6007312"/>
                  <a:pt x="6665047" y="6001077"/>
                </a:cubicBezTo>
                <a:cubicBezTo>
                  <a:pt x="6667102" y="5997961"/>
                  <a:pt x="6669672" y="5996402"/>
                  <a:pt x="6672498" y="5995882"/>
                </a:cubicBezTo>
                <a:close/>
                <a:moveTo>
                  <a:pt x="6821432" y="5980816"/>
                </a:moveTo>
                <a:cubicBezTo>
                  <a:pt x="6823499" y="5980816"/>
                  <a:pt x="6825565" y="5984968"/>
                  <a:pt x="6825565" y="5987045"/>
                </a:cubicBezTo>
                <a:cubicBezTo>
                  <a:pt x="6837964" y="6030643"/>
                  <a:pt x="6837964" y="6068013"/>
                  <a:pt x="6825565" y="6111612"/>
                </a:cubicBezTo>
                <a:cubicBezTo>
                  <a:pt x="6823499" y="6115764"/>
                  <a:pt x="6823499" y="6117840"/>
                  <a:pt x="6821432" y="6117840"/>
                </a:cubicBezTo>
                <a:cubicBezTo>
                  <a:pt x="6817299" y="6119916"/>
                  <a:pt x="6815233" y="6117840"/>
                  <a:pt x="6813166" y="6115764"/>
                </a:cubicBezTo>
                <a:cubicBezTo>
                  <a:pt x="6728441" y="6057632"/>
                  <a:pt x="6728441" y="6057632"/>
                  <a:pt x="6728441" y="6057632"/>
                </a:cubicBezTo>
                <a:cubicBezTo>
                  <a:pt x="6724308" y="6055557"/>
                  <a:pt x="6722242" y="6053480"/>
                  <a:pt x="6722242" y="6049328"/>
                </a:cubicBezTo>
                <a:cubicBezTo>
                  <a:pt x="6722242" y="6047252"/>
                  <a:pt x="6724308" y="6043100"/>
                  <a:pt x="6728441" y="6041024"/>
                </a:cubicBezTo>
                <a:cubicBezTo>
                  <a:pt x="6813166" y="5982893"/>
                  <a:pt x="6813166" y="5982893"/>
                  <a:pt x="6813166" y="5982893"/>
                </a:cubicBezTo>
                <a:cubicBezTo>
                  <a:pt x="6815233" y="5980816"/>
                  <a:pt x="6819366" y="5980816"/>
                  <a:pt x="6821432" y="5980816"/>
                </a:cubicBezTo>
                <a:close/>
                <a:moveTo>
                  <a:pt x="6475604" y="5980816"/>
                </a:moveTo>
                <a:cubicBezTo>
                  <a:pt x="6479695" y="5980816"/>
                  <a:pt x="6481741" y="5982893"/>
                  <a:pt x="6483787" y="5984968"/>
                </a:cubicBezTo>
                <a:cubicBezTo>
                  <a:pt x="6567656" y="6041024"/>
                  <a:pt x="6567656" y="6041024"/>
                  <a:pt x="6567656" y="6041024"/>
                </a:cubicBezTo>
                <a:cubicBezTo>
                  <a:pt x="6571747" y="6043100"/>
                  <a:pt x="6573792" y="6047252"/>
                  <a:pt x="6573792" y="6049328"/>
                </a:cubicBezTo>
                <a:cubicBezTo>
                  <a:pt x="6573792" y="6053480"/>
                  <a:pt x="6571747" y="6055557"/>
                  <a:pt x="6567656" y="6057632"/>
                </a:cubicBezTo>
                <a:lnTo>
                  <a:pt x="6483787" y="6115764"/>
                </a:lnTo>
                <a:cubicBezTo>
                  <a:pt x="6479695" y="6117840"/>
                  <a:pt x="6477650" y="6119916"/>
                  <a:pt x="6475604" y="6117840"/>
                </a:cubicBezTo>
                <a:cubicBezTo>
                  <a:pt x="6473559" y="6117840"/>
                  <a:pt x="6471513" y="6115764"/>
                  <a:pt x="6471513" y="6111612"/>
                </a:cubicBezTo>
                <a:cubicBezTo>
                  <a:pt x="6459240" y="6068013"/>
                  <a:pt x="6459240" y="6032719"/>
                  <a:pt x="6471513" y="5987045"/>
                </a:cubicBezTo>
                <a:cubicBezTo>
                  <a:pt x="6471513" y="5984968"/>
                  <a:pt x="6473559" y="5982893"/>
                  <a:pt x="6475604" y="5980816"/>
                </a:cubicBezTo>
                <a:close/>
                <a:moveTo>
                  <a:pt x="6087559" y="5970296"/>
                </a:moveTo>
                <a:cubicBezTo>
                  <a:pt x="6085506" y="5970296"/>
                  <a:pt x="6083453" y="5970296"/>
                  <a:pt x="6081400" y="5972374"/>
                </a:cubicBezTo>
                <a:cubicBezTo>
                  <a:pt x="6079347" y="5974451"/>
                  <a:pt x="6079347" y="5976528"/>
                  <a:pt x="6079347" y="5978604"/>
                </a:cubicBezTo>
                <a:cubicBezTo>
                  <a:pt x="6120408" y="6136455"/>
                  <a:pt x="6120408" y="6136455"/>
                  <a:pt x="6120408" y="6136455"/>
                </a:cubicBezTo>
                <a:cubicBezTo>
                  <a:pt x="6122461" y="6144763"/>
                  <a:pt x="6130674" y="6157224"/>
                  <a:pt x="6145045" y="6157224"/>
                </a:cubicBezTo>
                <a:cubicBezTo>
                  <a:pt x="6153257" y="6157224"/>
                  <a:pt x="6153257" y="6157224"/>
                  <a:pt x="6153257" y="6157224"/>
                </a:cubicBezTo>
                <a:cubicBezTo>
                  <a:pt x="6151204" y="6161378"/>
                  <a:pt x="6151204" y="6163456"/>
                  <a:pt x="6149151" y="6165532"/>
                </a:cubicBezTo>
                <a:cubicBezTo>
                  <a:pt x="6149151" y="6167609"/>
                  <a:pt x="6149151" y="6167609"/>
                  <a:pt x="6149151" y="6167609"/>
                </a:cubicBezTo>
                <a:cubicBezTo>
                  <a:pt x="6147098" y="6173841"/>
                  <a:pt x="6145045" y="6186302"/>
                  <a:pt x="6124515" y="6186302"/>
                </a:cubicBezTo>
                <a:cubicBezTo>
                  <a:pt x="6089612" y="6184225"/>
                  <a:pt x="6089612" y="6184225"/>
                  <a:pt x="6089612" y="6184225"/>
                </a:cubicBezTo>
                <a:cubicBezTo>
                  <a:pt x="6087559" y="6182148"/>
                  <a:pt x="6085506" y="6184225"/>
                  <a:pt x="6083453" y="6186302"/>
                </a:cubicBezTo>
                <a:cubicBezTo>
                  <a:pt x="6081400" y="6186302"/>
                  <a:pt x="6081400" y="6188379"/>
                  <a:pt x="6081400" y="6190456"/>
                </a:cubicBezTo>
                <a:cubicBezTo>
                  <a:pt x="6081400" y="6209149"/>
                  <a:pt x="6081400" y="6209149"/>
                  <a:pt x="6081400" y="6209149"/>
                </a:cubicBezTo>
                <a:cubicBezTo>
                  <a:pt x="6081400" y="6213303"/>
                  <a:pt x="6083453" y="6215380"/>
                  <a:pt x="6087559" y="6215380"/>
                </a:cubicBezTo>
                <a:cubicBezTo>
                  <a:pt x="6097825" y="6219533"/>
                  <a:pt x="6118355" y="6221610"/>
                  <a:pt x="6134780" y="6221610"/>
                </a:cubicBezTo>
                <a:cubicBezTo>
                  <a:pt x="6134780" y="6221610"/>
                  <a:pt x="6134780" y="6221610"/>
                  <a:pt x="6136833" y="6221610"/>
                </a:cubicBezTo>
                <a:cubicBezTo>
                  <a:pt x="6163523" y="6221610"/>
                  <a:pt x="6182000" y="6204995"/>
                  <a:pt x="6190213" y="6169686"/>
                </a:cubicBezTo>
                <a:cubicBezTo>
                  <a:pt x="6200478" y="6130223"/>
                  <a:pt x="6214849" y="6078299"/>
                  <a:pt x="6223062" y="6040914"/>
                </a:cubicBezTo>
                <a:cubicBezTo>
                  <a:pt x="6227168" y="6024298"/>
                  <a:pt x="6231274" y="6009759"/>
                  <a:pt x="6235380" y="5999374"/>
                </a:cubicBezTo>
                <a:cubicBezTo>
                  <a:pt x="6239487" y="5978604"/>
                  <a:pt x="6239487" y="5978604"/>
                  <a:pt x="6239487" y="5978604"/>
                </a:cubicBezTo>
                <a:cubicBezTo>
                  <a:pt x="6239487" y="5976528"/>
                  <a:pt x="6239487" y="5974451"/>
                  <a:pt x="6237434" y="5972374"/>
                </a:cubicBezTo>
                <a:cubicBezTo>
                  <a:pt x="6237434" y="5970296"/>
                  <a:pt x="6235380" y="5970296"/>
                  <a:pt x="6233327" y="5970296"/>
                </a:cubicBezTo>
                <a:cubicBezTo>
                  <a:pt x="6204584" y="5970296"/>
                  <a:pt x="6204584" y="5970296"/>
                  <a:pt x="6204584" y="5970296"/>
                </a:cubicBezTo>
                <a:cubicBezTo>
                  <a:pt x="6202531" y="5970296"/>
                  <a:pt x="6198425" y="5972374"/>
                  <a:pt x="6198425" y="5974451"/>
                </a:cubicBezTo>
                <a:cubicBezTo>
                  <a:pt x="6161469" y="6115685"/>
                  <a:pt x="6161469" y="6115685"/>
                  <a:pt x="6161469" y="6115685"/>
                </a:cubicBezTo>
                <a:cubicBezTo>
                  <a:pt x="6159417" y="6115685"/>
                  <a:pt x="6159417" y="6115685"/>
                  <a:pt x="6159417" y="6115685"/>
                </a:cubicBezTo>
                <a:cubicBezTo>
                  <a:pt x="6120408" y="5974451"/>
                  <a:pt x="6120408" y="5974451"/>
                  <a:pt x="6120408" y="5974451"/>
                </a:cubicBezTo>
                <a:cubicBezTo>
                  <a:pt x="6120408" y="5972374"/>
                  <a:pt x="6118355" y="5970296"/>
                  <a:pt x="6114249" y="5970296"/>
                </a:cubicBezTo>
                <a:cubicBezTo>
                  <a:pt x="6087559" y="5970296"/>
                  <a:pt x="6087559" y="5970296"/>
                  <a:pt x="6087559" y="5970296"/>
                </a:cubicBezTo>
                <a:close/>
                <a:moveTo>
                  <a:pt x="6047787" y="5967959"/>
                </a:moveTo>
                <a:cubicBezTo>
                  <a:pt x="6029376" y="5967959"/>
                  <a:pt x="6010966" y="5980444"/>
                  <a:pt x="5998692" y="5988768"/>
                </a:cubicBezTo>
                <a:cubicBezTo>
                  <a:pt x="5998692" y="5976283"/>
                  <a:pt x="5998692" y="5976283"/>
                  <a:pt x="5998692" y="5976283"/>
                </a:cubicBezTo>
                <a:cubicBezTo>
                  <a:pt x="5998692" y="5972120"/>
                  <a:pt x="5996647" y="5970040"/>
                  <a:pt x="5992556" y="5970040"/>
                </a:cubicBezTo>
                <a:cubicBezTo>
                  <a:pt x="5963918" y="5970040"/>
                  <a:pt x="5963918" y="5970040"/>
                  <a:pt x="5963918" y="5970040"/>
                </a:cubicBezTo>
                <a:cubicBezTo>
                  <a:pt x="5959827" y="5970040"/>
                  <a:pt x="5957781" y="5972120"/>
                  <a:pt x="5957781" y="5976283"/>
                </a:cubicBezTo>
                <a:cubicBezTo>
                  <a:pt x="5957781" y="6151078"/>
                  <a:pt x="5957781" y="6151078"/>
                  <a:pt x="5957781" y="6151078"/>
                </a:cubicBezTo>
                <a:cubicBezTo>
                  <a:pt x="5957781" y="6155240"/>
                  <a:pt x="5959827" y="6157321"/>
                  <a:pt x="5963918" y="6157321"/>
                </a:cubicBezTo>
                <a:cubicBezTo>
                  <a:pt x="5992556" y="6157321"/>
                  <a:pt x="5992556" y="6157321"/>
                  <a:pt x="5992556" y="6157321"/>
                </a:cubicBezTo>
                <a:cubicBezTo>
                  <a:pt x="5996647" y="6157321"/>
                  <a:pt x="5998692" y="6155240"/>
                  <a:pt x="5998692" y="6151078"/>
                </a:cubicBezTo>
                <a:cubicBezTo>
                  <a:pt x="5998692" y="6030386"/>
                  <a:pt x="5998692" y="6030386"/>
                  <a:pt x="5998692" y="6030386"/>
                </a:cubicBezTo>
                <a:cubicBezTo>
                  <a:pt x="6006875" y="6024143"/>
                  <a:pt x="6025285" y="6009577"/>
                  <a:pt x="6049832" y="6007496"/>
                </a:cubicBezTo>
                <a:cubicBezTo>
                  <a:pt x="6053923" y="6007496"/>
                  <a:pt x="6055969" y="6003334"/>
                  <a:pt x="6055969" y="6001253"/>
                </a:cubicBezTo>
                <a:cubicBezTo>
                  <a:pt x="6055969" y="5974202"/>
                  <a:pt x="6055969" y="5974202"/>
                  <a:pt x="6055969" y="5974202"/>
                </a:cubicBezTo>
                <a:cubicBezTo>
                  <a:pt x="6055969" y="5972120"/>
                  <a:pt x="6055969" y="5970040"/>
                  <a:pt x="6053923" y="5970040"/>
                </a:cubicBezTo>
                <a:cubicBezTo>
                  <a:pt x="6051878" y="5967959"/>
                  <a:pt x="6049832" y="5967959"/>
                  <a:pt x="6047787" y="5967959"/>
                </a:cubicBezTo>
                <a:close/>
                <a:moveTo>
                  <a:pt x="5846879" y="5964452"/>
                </a:moveTo>
                <a:cubicBezTo>
                  <a:pt x="5826186" y="5964452"/>
                  <a:pt x="5791009" y="5970690"/>
                  <a:pt x="5776523" y="5972770"/>
                </a:cubicBezTo>
                <a:cubicBezTo>
                  <a:pt x="5772384" y="5972770"/>
                  <a:pt x="5770315" y="5976928"/>
                  <a:pt x="5770315" y="5979008"/>
                </a:cubicBezTo>
                <a:cubicBezTo>
                  <a:pt x="5770315" y="5979008"/>
                  <a:pt x="5770315" y="5979008"/>
                  <a:pt x="5772384" y="6003961"/>
                </a:cubicBezTo>
                <a:cubicBezTo>
                  <a:pt x="5772384" y="6006040"/>
                  <a:pt x="5772384" y="6008120"/>
                  <a:pt x="5774454" y="6008120"/>
                </a:cubicBezTo>
                <a:cubicBezTo>
                  <a:pt x="5776523" y="6010199"/>
                  <a:pt x="5776523" y="6010199"/>
                  <a:pt x="5778592" y="6010199"/>
                </a:cubicBezTo>
                <a:cubicBezTo>
                  <a:pt x="5795147" y="6010199"/>
                  <a:pt x="5824116" y="6006040"/>
                  <a:pt x="5844809" y="6006040"/>
                </a:cubicBezTo>
                <a:cubicBezTo>
                  <a:pt x="5859294" y="6006040"/>
                  <a:pt x="5867571" y="6014358"/>
                  <a:pt x="5867571" y="6028914"/>
                </a:cubicBezTo>
                <a:cubicBezTo>
                  <a:pt x="5867571" y="6028914"/>
                  <a:pt x="5867571" y="6028914"/>
                  <a:pt x="5867571" y="6041390"/>
                </a:cubicBezTo>
                <a:cubicBezTo>
                  <a:pt x="5867571" y="6041390"/>
                  <a:pt x="5867571" y="6041390"/>
                  <a:pt x="5822047" y="6045549"/>
                </a:cubicBezTo>
                <a:cubicBezTo>
                  <a:pt x="5776523" y="6047629"/>
                  <a:pt x="5757900" y="6064264"/>
                  <a:pt x="5757900" y="6101693"/>
                </a:cubicBezTo>
                <a:cubicBezTo>
                  <a:pt x="5757900" y="6141202"/>
                  <a:pt x="5778592" y="6161996"/>
                  <a:pt x="5813770" y="6161996"/>
                </a:cubicBezTo>
                <a:cubicBezTo>
                  <a:pt x="5842740" y="6161996"/>
                  <a:pt x="5873779" y="6149520"/>
                  <a:pt x="5873779" y="6149520"/>
                </a:cubicBezTo>
                <a:cubicBezTo>
                  <a:pt x="5882056" y="6155758"/>
                  <a:pt x="5888264" y="6159917"/>
                  <a:pt x="5902750" y="6161996"/>
                </a:cubicBezTo>
                <a:cubicBezTo>
                  <a:pt x="5904818" y="6161996"/>
                  <a:pt x="5906888" y="6161996"/>
                  <a:pt x="5908957" y="6159917"/>
                </a:cubicBezTo>
                <a:cubicBezTo>
                  <a:pt x="5908957" y="6157837"/>
                  <a:pt x="5911026" y="6155758"/>
                  <a:pt x="5911026" y="6153679"/>
                </a:cubicBezTo>
                <a:cubicBezTo>
                  <a:pt x="5911026" y="6153679"/>
                  <a:pt x="5911026" y="6153679"/>
                  <a:pt x="5911026" y="6028914"/>
                </a:cubicBezTo>
                <a:cubicBezTo>
                  <a:pt x="5911026" y="5985246"/>
                  <a:pt x="5890333" y="5964452"/>
                  <a:pt x="5846879" y="5964452"/>
                </a:cubicBezTo>
                <a:close/>
                <a:moveTo>
                  <a:pt x="5518274" y="5964452"/>
                </a:moveTo>
                <a:cubicBezTo>
                  <a:pt x="5471794" y="5964452"/>
                  <a:pt x="5434114" y="6008673"/>
                  <a:pt x="5434114" y="6063224"/>
                </a:cubicBezTo>
                <a:cubicBezTo>
                  <a:pt x="5434114" y="6117775"/>
                  <a:pt x="5471794" y="6161996"/>
                  <a:pt x="5518274" y="6161996"/>
                </a:cubicBezTo>
                <a:cubicBezTo>
                  <a:pt x="5564755" y="6161996"/>
                  <a:pt x="5602435" y="6117775"/>
                  <a:pt x="5602435" y="6063224"/>
                </a:cubicBezTo>
                <a:cubicBezTo>
                  <a:pt x="5602435" y="6008673"/>
                  <a:pt x="5564755" y="5964452"/>
                  <a:pt x="5518274" y="5964452"/>
                </a:cubicBezTo>
                <a:close/>
                <a:moveTo>
                  <a:pt x="5302320" y="5938736"/>
                </a:moveTo>
                <a:cubicBezTo>
                  <a:pt x="5302320" y="5938736"/>
                  <a:pt x="5302320" y="5938736"/>
                  <a:pt x="5318685" y="5938736"/>
                </a:cubicBezTo>
                <a:cubicBezTo>
                  <a:pt x="5349369" y="5938736"/>
                  <a:pt x="5361642" y="5959653"/>
                  <a:pt x="5361642" y="5978478"/>
                </a:cubicBezTo>
                <a:cubicBezTo>
                  <a:pt x="5361642" y="6001488"/>
                  <a:pt x="5343232" y="6016129"/>
                  <a:pt x="5316640" y="6016129"/>
                </a:cubicBezTo>
                <a:cubicBezTo>
                  <a:pt x="5294139" y="6018221"/>
                  <a:pt x="5279820" y="6016129"/>
                  <a:pt x="5271637" y="6016129"/>
                </a:cubicBezTo>
                <a:cubicBezTo>
                  <a:pt x="5271637" y="6016129"/>
                  <a:pt x="5271637" y="6016129"/>
                  <a:pt x="5271637" y="5940828"/>
                </a:cubicBezTo>
                <a:cubicBezTo>
                  <a:pt x="5275728" y="5938736"/>
                  <a:pt x="5285956" y="5938736"/>
                  <a:pt x="5302320" y="5938736"/>
                </a:cubicBezTo>
                <a:close/>
                <a:moveTo>
                  <a:pt x="5678557" y="5927047"/>
                </a:moveTo>
                <a:cubicBezTo>
                  <a:pt x="5678557" y="5927047"/>
                  <a:pt x="5678557" y="5927047"/>
                  <a:pt x="5649847" y="5933291"/>
                </a:cubicBezTo>
                <a:cubicBezTo>
                  <a:pt x="5645746" y="5935373"/>
                  <a:pt x="5643695" y="5937455"/>
                  <a:pt x="5643695" y="5939535"/>
                </a:cubicBezTo>
                <a:cubicBezTo>
                  <a:pt x="5643695" y="5939535"/>
                  <a:pt x="5643695" y="5939535"/>
                  <a:pt x="5643695" y="5970757"/>
                </a:cubicBezTo>
                <a:cubicBezTo>
                  <a:pt x="5643695" y="5970757"/>
                  <a:pt x="5643695" y="5970757"/>
                  <a:pt x="5627290" y="5970757"/>
                </a:cubicBezTo>
                <a:cubicBezTo>
                  <a:pt x="5623188" y="5970757"/>
                  <a:pt x="5621138" y="5972839"/>
                  <a:pt x="5621138" y="5977002"/>
                </a:cubicBezTo>
                <a:cubicBezTo>
                  <a:pt x="5621138" y="5977002"/>
                  <a:pt x="5621138" y="5977002"/>
                  <a:pt x="5621138" y="6001980"/>
                </a:cubicBezTo>
                <a:cubicBezTo>
                  <a:pt x="5621138" y="6006143"/>
                  <a:pt x="5623188" y="6008224"/>
                  <a:pt x="5627290" y="6008224"/>
                </a:cubicBezTo>
                <a:cubicBezTo>
                  <a:pt x="5627290" y="6008224"/>
                  <a:pt x="5627290" y="6008224"/>
                  <a:pt x="5643695" y="6008224"/>
                </a:cubicBezTo>
                <a:cubicBezTo>
                  <a:pt x="5643695" y="6008224"/>
                  <a:pt x="5643695" y="6008224"/>
                  <a:pt x="5643695" y="6091483"/>
                </a:cubicBezTo>
                <a:cubicBezTo>
                  <a:pt x="5643695" y="6147682"/>
                  <a:pt x="5658050" y="6164334"/>
                  <a:pt x="5699064" y="6164334"/>
                </a:cubicBezTo>
                <a:cubicBezTo>
                  <a:pt x="5709318" y="6164334"/>
                  <a:pt x="5721622" y="6160171"/>
                  <a:pt x="5731875" y="6160171"/>
                </a:cubicBezTo>
                <a:cubicBezTo>
                  <a:pt x="5735977" y="6158090"/>
                  <a:pt x="5738028" y="6156008"/>
                  <a:pt x="5738028" y="6151845"/>
                </a:cubicBezTo>
                <a:cubicBezTo>
                  <a:pt x="5738028" y="6151845"/>
                  <a:pt x="5738028" y="6151845"/>
                  <a:pt x="5735977" y="6128949"/>
                </a:cubicBezTo>
                <a:cubicBezTo>
                  <a:pt x="5735977" y="6124786"/>
                  <a:pt x="5733926" y="6120623"/>
                  <a:pt x="5729824" y="6120623"/>
                </a:cubicBezTo>
                <a:cubicBezTo>
                  <a:pt x="5723673" y="6120623"/>
                  <a:pt x="5713419" y="6122705"/>
                  <a:pt x="5705217" y="6122705"/>
                </a:cubicBezTo>
                <a:cubicBezTo>
                  <a:pt x="5686761" y="6122705"/>
                  <a:pt x="5686761" y="6112298"/>
                  <a:pt x="5686761" y="6085238"/>
                </a:cubicBezTo>
                <a:cubicBezTo>
                  <a:pt x="5686761" y="6085238"/>
                  <a:pt x="5686761" y="6085238"/>
                  <a:pt x="5686761" y="6008224"/>
                </a:cubicBezTo>
                <a:cubicBezTo>
                  <a:pt x="5686761" y="6008224"/>
                  <a:pt x="5686761" y="6008224"/>
                  <a:pt x="5729824" y="6008224"/>
                </a:cubicBezTo>
                <a:cubicBezTo>
                  <a:pt x="5733926" y="6008224"/>
                  <a:pt x="5735977" y="6006143"/>
                  <a:pt x="5735977" y="6001980"/>
                </a:cubicBezTo>
                <a:cubicBezTo>
                  <a:pt x="5735977" y="6001980"/>
                  <a:pt x="5735977" y="6001980"/>
                  <a:pt x="5735977" y="5977002"/>
                </a:cubicBezTo>
                <a:cubicBezTo>
                  <a:pt x="5735977" y="5972839"/>
                  <a:pt x="5733926" y="5970757"/>
                  <a:pt x="5729824" y="5970757"/>
                </a:cubicBezTo>
                <a:cubicBezTo>
                  <a:pt x="5729824" y="5970757"/>
                  <a:pt x="5729824" y="5970757"/>
                  <a:pt x="5686761" y="5970757"/>
                </a:cubicBezTo>
                <a:cubicBezTo>
                  <a:pt x="5686761" y="5970757"/>
                  <a:pt x="5686761" y="5970757"/>
                  <a:pt x="5686761" y="5933291"/>
                </a:cubicBezTo>
                <a:cubicBezTo>
                  <a:pt x="5686761" y="5931210"/>
                  <a:pt x="5684709" y="5929128"/>
                  <a:pt x="5684709" y="5927047"/>
                </a:cubicBezTo>
                <a:cubicBezTo>
                  <a:pt x="5682658" y="5927047"/>
                  <a:pt x="5680608" y="5927047"/>
                  <a:pt x="5678557" y="5927047"/>
                </a:cubicBezTo>
                <a:close/>
                <a:moveTo>
                  <a:pt x="5312653" y="5897825"/>
                </a:moveTo>
                <a:cubicBezTo>
                  <a:pt x="5302343" y="5897825"/>
                  <a:pt x="5271414" y="5897825"/>
                  <a:pt x="5232236" y="5901977"/>
                </a:cubicBezTo>
                <a:cubicBezTo>
                  <a:pt x="5230173" y="5901977"/>
                  <a:pt x="5226049" y="5906129"/>
                  <a:pt x="5226049" y="5910281"/>
                </a:cubicBezTo>
                <a:cubicBezTo>
                  <a:pt x="5226049" y="5910281"/>
                  <a:pt x="5226049" y="5910281"/>
                  <a:pt x="5226049" y="6151093"/>
                </a:cubicBezTo>
                <a:cubicBezTo>
                  <a:pt x="5226049" y="6155245"/>
                  <a:pt x="5230173" y="6157321"/>
                  <a:pt x="5234297" y="6157321"/>
                </a:cubicBezTo>
                <a:cubicBezTo>
                  <a:pt x="5234297" y="6157321"/>
                  <a:pt x="5234297" y="6157321"/>
                  <a:pt x="5263165" y="6157321"/>
                </a:cubicBezTo>
                <a:cubicBezTo>
                  <a:pt x="5267290" y="6157321"/>
                  <a:pt x="5271414" y="6155245"/>
                  <a:pt x="5271414" y="6151093"/>
                </a:cubicBezTo>
                <a:cubicBezTo>
                  <a:pt x="5271414" y="6151093"/>
                  <a:pt x="5271414" y="6151093"/>
                  <a:pt x="5271414" y="6055599"/>
                </a:cubicBezTo>
                <a:cubicBezTo>
                  <a:pt x="5279661" y="6055599"/>
                  <a:pt x="5298219" y="6057674"/>
                  <a:pt x="5320901" y="6057674"/>
                </a:cubicBezTo>
                <a:cubicBezTo>
                  <a:pt x="5320901" y="6057674"/>
                  <a:pt x="5320901" y="6057674"/>
                  <a:pt x="5362142" y="6153168"/>
                </a:cubicBezTo>
                <a:cubicBezTo>
                  <a:pt x="5364203" y="6157321"/>
                  <a:pt x="5366265" y="6157321"/>
                  <a:pt x="5368327" y="6157321"/>
                </a:cubicBezTo>
                <a:cubicBezTo>
                  <a:pt x="5368327" y="6157321"/>
                  <a:pt x="5368327" y="6157321"/>
                  <a:pt x="5401320" y="6157321"/>
                </a:cubicBezTo>
                <a:cubicBezTo>
                  <a:pt x="5405443" y="6157321"/>
                  <a:pt x="5407505" y="6157321"/>
                  <a:pt x="5407505" y="6155245"/>
                </a:cubicBezTo>
                <a:cubicBezTo>
                  <a:pt x="5409567" y="6153168"/>
                  <a:pt x="5409567" y="6151093"/>
                  <a:pt x="5409567" y="6149017"/>
                </a:cubicBezTo>
                <a:lnTo>
                  <a:pt x="5362142" y="6045219"/>
                </a:lnTo>
                <a:cubicBezTo>
                  <a:pt x="5393071" y="6030687"/>
                  <a:pt x="5407505" y="6007851"/>
                  <a:pt x="5407505" y="5976711"/>
                </a:cubicBezTo>
                <a:cubicBezTo>
                  <a:pt x="5407505" y="5941420"/>
                  <a:pt x="5391009" y="5897825"/>
                  <a:pt x="5318839" y="5897825"/>
                </a:cubicBezTo>
                <a:cubicBezTo>
                  <a:pt x="5318839" y="5897825"/>
                  <a:pt x="5316777" y="5897825"/>
                  <a:pt x="5312653" y="5897825"/>
                </a:cubicBezTo>
                <a:close/>
                <a:moveTo>
                  <a:pt x="6675208" y="5864819"/>
                </a:moveTo>
                <a:cubicBezTo>
                  <a:pt x="6677269" y="5862758"/>
                  <a:pt x="6681390" y="5862758"/>
                  <a:pt x="6683451" y="5864819"/>
                </a:cubicBezTo>
                <a:cubicBezTo>
                  <a:pt x="6726720" y="5875120"/>
                  <a:pt x="6759687" y="5893664"/>
                  <a:pt x="6790593" y="5926632"/>
                </a:cubicBezTo>
                <a:cubicBezTo>
                  <a:pt x="6792654" y="5928692"/>
                  <a:pt x="6794714" y="5930752"/>
                  <a:pt x="6794714" y="5932813"/>
                </a:cubicBezTo>
                <a:cubicBezTo>
                  <a:pt x="6792654" y="5936933"/>
                  <a:pt x="6790593" y="5936933"/>
                  <a:pt x="6786472" y="5938994"/>
                </a:cubicBezTo>
                <a:cubicBezTo>
                  <a:pt x="6695813" y="5982263"/>
                  <a:pt x="6695813" y="5982263"/>
                  <a:pt x="6695813" y="5982263"/>
                </a:cubicBezTo>
                <a:cubicBezTo>
                  <a:pt x="6691692" y="5984323"/>
                  <a:pt x="6687571" y="5984323"/>
                  <a:pt x="6685511" y="5984323"/>
                </a:cubicBezTo>
                <a:cubicBezTo>
                  <a:pt x="6683451" y="5982263"/>
                  <a:pt x="6681390" y="5978142"/>
                  <a:pt x="6681390" y="5974021"/>
                </a:cubicBezTo>
                <a:cubicBezTo>
                  <a:pt x="6673148" y="5873060"/>
                  <a:pt x="6673148" y="5873060"/>
                  <a:pt x="6673148" y="5873060"/>
                </a:cubicBezTo>
                <a:cubicBezTo>
                  <a:pt x="6673148" y="5868939"/>
                  <a:pt x="6673148" y="5866879"/>
                  <a:pt x="6675208" y="5864819"/>
                </a:cubicBezTo>
                <a:close/>
                <a:moveTo>
                  <a:pt x="6617873" y="5864048"/>
                </a:moveTo>
                <a:cubicBezTo>
                  <a:pt x="6619419" y="5863791"/>
                  <a:pt x="6620964" y="5863791"/>
                  <a:pt x="6621994" y="5864823"/>
                </a:cubicBezTo>
                <a:cubicBezTo>
                  <a:pt x="6621994" y="5866888"/>
                  <a:pt x="6624054" y="5868953"/>
                  <a:pt x="6624054" y="5875148"/>
                </a:cubicBezTo>
                <a:cubicBezTo>
                  <a:pt x="6615813" y="5976336"/>
                  <a:pt x="6615813" y="5976336"/>
                  <a:pt x="6615813" y="5976336"/>
                </a:cubicBezTo>
                <a:cubicBezTo>
                  <a:pt x="6615813" y="5980466"/>
                  <a:pt x="6613752" y="5982531"/>
                  <a:pt x="6611692" y="5984596"/>
                </a:cubicBezTo>
                <a:cubicBezTo>
                  <a:pt x="6607571" y="5986661"/>
                  <a:pt x="6605510" y="5986661"/>
                  <a:pt x="6601390" y="5984596"/>
                </a:cubicBezTo>
                <a:cubicBezTo>
                  <a:pt x="6510730" y="5939165"/>
                  <a:pt x="6510730" y="5939165"/>
                  <a:pt x="6510730" y="5939165"/>
                </a:cubicBezTo>
                <a:cubicBezTo>
                  <a:pt x="6506610" y="5939165"/>
                  <a:pt x="6504549" y="5937100"/>
                  <a:pt x="6502489" y="5932970"/>
                </a:cubicBezTo>
                <a:cubicBezTo>
                  <a:pt x="6502489" y="5930904"/>
                  <a:pt x="6504549" y="5928840"/>
                  <a:pt x="6506610" y="5926774"/>
                </a:cubicBezTo>
                <a:cubicBezTo>
                  <a:pt x="6537516" y="5893734"/>
                  <a:pt x="6570483" y="5875148"/>
                  <a:pt x="6613752" y="5864823"/>
                </a:cubicBezTo>
                <a:cubicBezTo>
                  <a:pt x="6614782" y="5864823"/>
                  <a:pt x="6616328" y="5864307"/>
                  <a:pt x="6617873" y="5864048"/>
                </a:cubicBezTo>
                <a:close/>
                <a:moveTo>
                  <a:pt x="6649186" y="5828859"/>
                </a:moveTo>
                <a:cubicBezTo>
                  <a:pt x="6529433" y="5828859"/>
                  <a:pt x="6432355" y="5926985"/>
                  <a:pt x="6432355" y="6048029"/>
                </a:cubicBezTo>
                <a:cubicBezTo>
                  <a:pt x="6432355" y="6169072"/>
                  <a:pt x="6529433" y="6267198"/>
                  <a:pt x="6649186" y="6267198"/>
                </a:cubicBezTo>
                <a:cubicBezTo>
                  <a:pt x="6768939" y="6267198"/>
                  <a:pt x="6866018" y="6169072"/>
                  <a:pt x="6866018" y="6048029"/>
                </a:cubicBezTo>
                <a:cubicBezTo>
                  <a:pt x="6866018" y="5926985"/>
                  <a:pt x="6768939" y="5828859"/>
                  <a:pt x="6649186" y="5828859"/>
                </a:cubicBezTo>
                <a:close/>
                <a:moveTo>
                  <a:pt x="6648602" y="5797300"/>
                </a:moveTo>
                <a:cubicBezTo>
                  <a:pt x="6784816" y="5797300"/>
                  <a:pt x="6895240" y="5909032"/>
                  <a:pt x="6895240" y="6046861"/>
                </a:cubicBezTo>
                <a:cubicBezTo>
                  <a:pt x="6895240" y="6184689"/>
                  <a:pt x="6784816" y="6296422"/>
                  <a:pt x="6648602" y="6296422"/>
                </a:cubicBezTo>
                <a:cubicBezTo>
                  <a:pt x="6512387" y="6296422"/>
                  <a:pt x="6401963" y="6184689"/>
                  <a:pt x="6401963" y="6046861"/>
                </a:cubicBezTo>
                <a:cubicBezTo>
                  <a:pt x="6401963" y="5909032"/>
                  <a:pt x="6512387" y="5797300"/>
                  <a:pt x="6648602" y="5797300"/>
                </a:cubicBezTo>
                <a:close/>
                <a:moveTo>
                  <a:pt x="6635678" y="5718724"/>
                </a:moveTo>
                <a:cubicBezTo>
                  <a:pt x="6627452" y="5733273"/>
                  <a:pt x="6623339" y="5751979"/>
                  <a:pt x="6623339" y="5768607"/>
                </a:cubicBezTo>
                <a:cubicBezTo>
                  <a:pt x="6619226" y="5768607"/>
                  <a:pt x="6602773" y="5770685"/>
                  <a:pt x="6600717" y="5772764"/>
                </a:cubicBezTo>
                <a:cubicBezTo>
                  <a:pt x="6594547" y="5754058"/>
                  <a:pt x="6586321" y="5737430"/>
                  <a:pt x="6573982" y="5727038"/>
                </a:cubicBezTo>
                <a:cubicBezTo>
                  <a:pt x="6573982" y="5724959"/>
                  <a:pt x="6573982" y="5724959"/>
                  <a:pt x="6573982" y="5724959"/>
                </a:cubicBezTo>
                <a:cubicBezTo>
                  <a:pt x="6571926" y="5727038"/>
                  <a:pt x="6571926" y="5727038"/>
                  <a:pt x="6571926" y="5727038"/>
                </a:cubicBezTo>
                <a:cubicBezTo>
                  <a:pt x="6565756" y="5727038"/>
                  <a:pt x="6557530" y="5729116"/>
                  <a:pt x="6551360" y="5731195"/>
                </a:cubicBezTo>
                <a:cubicBezTo>
                  <a:pt x="6551360" y="5733273"/>
                  <a:pt x="6551360" y="5733273"/>
                  <a:pt x="6551360" y="5733273"/>
                </a:cubicBezTo>
                <a:cubicBezTo>
                  <a:pt x="6549304" y="5741587"/>
                  <a:pt x="6547247" y="5749901"/>
                  <a:pt x="6547247" y="5758215"/>
                </a:cubicBezTo>
                <a:cubicBezTo>
                  <a:pt x="6547247" y="5768607"/>
                  <a:pt x="6549304" y="5776921"/>
                  <a:pt x="6551360" y="5785235"/>
                </a:cubicBezTo>
                <a:cubicBezTo>
                  <a:pt x="6549304" y="5785235"/>
                  <a:pt x="6532851" y="5793548"/>
                  <a:pt x="6530795" y="5793548"/>
                </a:cubicBezTo>
                <a:cubicBezTo>
                  <a:pt x="6520512" y="5778999"/>
                  <a:pt x="6508173" y="5764450"/>
                  <a:pt x="6493777" y="5758215"/>
                </a:cubicBezTo>
                <a:cubicBezTo>
                  <a:pt x="6493777" y="5756136"/>
                  <a:pt x="6493777" y="5756136"/>
                  <a:pt x="6493777" y="5756136"/>
                </a:cubicBezTo>
                <a:cubicBezTo>
                  <a:pt x="6491721" y="5756136"/>
                  <a:pt x="6491721" y="5756136"/>
                  <a:pt x="6491721" y="5756136"/>
                </a:cubicBezTo>
                <a:cubicBezTo>
                  <a:pt x="6485551" y="5760293"/>
                  <a:pt x="6479382" y="5764450"/>
                  <a:pt x="6473212" y="5768607"/>
                </a:cubicBezTo>
                <a:cubicBezTo>
                  <a:pt x="6473212" y="5768607"/>
                  <a:pt x="6473212" y="5770685"/>
                  <a:pt x="6473212" y="5770685"/>
                </a:cubicBezTo>
                <a:cubicBezTo>
                  <a:pt x="6473212" y="5787313"/>
                  <a:pt x="6477325" y="5803941"/>
                  <a:pt x="6485551" y="5820568"/>
                </a:cubicBezTo>
                <a:cubicBezTo>
                  <a:pt x="6483495" y="5822647"/>
                  <a:pt x="6471156" y="5830961"/>
                  <a:pt x="6469099" y="5833039"/>
                </a:cubicBezTo>
                <a:cubicBezTo>
                  <a:pt x="6456760" y="5820568"/>
                  <a:pt x="6440308" y="5810176"/>
                  <a:pt x="6425911" y="5806019"/>
                </a:cubicBezTo>
                <a:cubicBezTo>
                  <a:pt x="6423855" y="5806019"/>
                  <a:pt x="6423855" y="5806019"/>
                  <a:pt x="6423855" y="5806019"/>
                </a:cubicBezTo>
                <a:cubicBezTo>
                  <a:pt x="6423855" y="5808097"/>
                  <a:pt x="6423855" y="5808097"/>
                  <a:pt x="6423855" y="5808097"/>
                </a:cubicBezTo>
                <a:cubicBezTo>
                  <a:pt x="6417685" y="5810176"/>
                  <a:pt x="6411516" y="5816411"/>
                  <a:pt x="6407402" y="5822647"/>
                </a:cubicBezTo>
                <a:cubicBezTo>
                  <a:pt x="6407402" y="5824725"/>
                  <a:pt x="6407402" y="5824725"/>
                  <a:pt x="6407402" y="5824725"/>
                </a:cubicBezTo>
                <a:cubicBezTo>
                  <a:pt x="6411516" y="5839274"/>
                  <a:pt x="6421798" y="5855902"/>
                  <a:pt x="6434138" y="5870451"/>
                </a:cubicBezTo>
                <a:cubicBezTo>
                  <a:pt x="6432082" y="5870451"/>
                  <a:pt x="6421798" y="5885000"/>
                  <a:pt x="6419742" y="5887079"/>
                </a:cubicBezTo>
                <a:cubicBezTo>
                  <a:pt x="6405346" y="5878765"/>
                  <a:pt x="6386837" y="5874608"/>
                  <a:pt x="6370385" y="5874608"/>
                </a:cubicBezTo>
                <a:cubicBezTo>
                  <a:pt x="6368328" y="5874608"/>
                  <a:pt x="6368328" y="5874608"/>
                  <a:pt x="6368328" y="5874608"/>
                </a:cubicBezTo>
                <a:cubicBezTo>
                  <a:pt x="6364215" y="5878765"/>
                  <a:pt x="6360102" y="5887079"/>
                  <a:pt x="6358046" y="5893314"/>
                </a:cubicBezTo>
                <a:cubicBezTo>
                  <a:pt x="6358046" y="5895393"/>
                  <a:pt x="6358046" y="5895393"/>
                  <a:pt x="6358046" y="5895393"/>
                </a:cubicBezTo>
                <a:cubicBezTo>
                  <a:pt x="6366272" y="5909941"/>
                  <a:pt x="6378611" y="5922412"/>
                  <a:pt x="6395063" y="5932805"/>
                </a:cubicBezTo>
                <a:cubicBezTo>
                  <a:pt x="6393007" y="5934883"/>
                  <a:pt x="6386837" y="5949432"/>
                  <a:pt x="6386837" y="5951511"/>
                </a:cubicBezTo>
                <a:cubicBezTo>
                  <a:pt x="6368328" y="5947354"/>
                  <a:pt x="6349820" y="5947354"/>
                  <a:pt x="6335424" y="5951511"/>
                </a:cubicBezTo>
                <a:cubicBezTo>
                  <a:pt x="6333367" y="5951511"/>
                  <a:pt x="6333367" y="5951511"/>
                  <a:pt x="6333367" y="5951511"/>
                </a:cubicBezTo>
                <a:cubicBezTo>
                  <a:pt x="6333367" y="5953589"/>
                  <a:pt x="6333367" y="5953589"/>
                  <a:pt x="6333367" y="5953589"/>
                </a:cubicBezTo>
                <a:cubicBezTo>
                  <a:pt x="6331311" y="5959825"/>
                  <a:pt x="6329254" y="5968138"/>
                  <a:pt x="6327198" y="5974373"/>
                </a:cubicBezTo>
                <a:cubicBezTo>
                  <a:pt x="6329254" y="5976452"/>
                  <a:pt x="6329254" y="5976452"/>
                  <a:pt x="6329254" y="5976452"/>
                </a:cubicBezTo>
                <a:cubicBezTo>
                  <a:pt x="6339537" y="5986844"/>
                  <a:pt x="6355989" y="5997237"/>
                  <a:pt x="6372441" y="6001393"/>
                </a:cubicBezTo>
                <a:cubicBezTo>
                  <a:pt x="6372441" y="6003472"/>
                  <a:pt x="6370385" y="6022178"/>
                  <a:pt x="6370385" y="6024257"/>
                </a:cubicBezTo>
                <a:cubicBezTo>
                  <a:pt x="6351876" y="6024257"/>
                  <a:pt x="6333367" y="6028413"/>
                  <a:pt x="6321028" y="6036728"/>
                </a:cubicBezTo>
                <a:cubicBezTo>
                  <a:pt x="6318972" y="6036728"/>
                  <a:pt x="6318972" y="6036728"/>
                  <a:pt x="6318972" y="6036728"/>
                </a:cubicBezTo>
                <a:cubicBezTo>
                  <a:pt x="6318972" y="6038805"/>
                  <a:pt x="6318972" y="6038805"/>
                  <a:pt x="6318972" y="6038805"/>
                </a:cubicBezTo>
                <a:cubicBezTo>
                  <a:pt x="6318972" y="6040884"/>
                  <a:pt x="6318972" y="6045041"/>
                  <a:pt x="6318972" y="6049198"/>
                </a:cubicBezTo>
                <a:cubicBezTo>
                  <a:pt x="6318972" y="6053355"/>
                  <a:pt x="6318972" y="6057512"/>
                  <a:pt x="6318972" y="6059590"/>
                </a:cubicBezTo>
                <a:cubicBezTo>
                  <a:pt x="6318972" y="6061669"/>
                  <a:pt x="6318972" y="6061669"/>
                  <a:pt x="6318972" y="6061669"/>
                </a:cubicBezTo>
                <a:cubicBezTo>
                  <a:pt x="6321028" y="6061669"/>
                  <a:pt x="6321028" y="6061669"/>
                  <a:pt x="6321028" y="6061669"/>
                </a:cubicBezTo>
                <a:cubicBezTo>
                  <a:pt x="6333367" y="6069983"/>
                  <a:pt x="6351876" y="6074140"/>
                  <a:pt x="6370385" y="6074140"/>
                </a:cubicBezTo>
                <a:cubicBezTo>
                  <a:pt x="6370385" y="6078296"/>
                  <a:pt x="6372441" y="6094924"/>
                  <a:pt x="6374498" y="6097002"/>
                </a:cubicBezTo>
                <a:cubicBezTo>
                  <a:pt x="6355989" y="6103237"/>
                  <a:pt x="6339537" y="6111551"/>
                  <a:pt x="6329254" y="6124022"/>
                </a:cubicBezTo>
                <a:cubicBezTo>
                  <a:pt x="6327198" y="6124022"/>
                  <a:pt x="6327198" y="6124022"/>
                  <a:pt x="6327198" y="6124022"/>
                </a:cubicBezTo>
                <a:cubicBezTo>
                  <a:pt x="6327198" y="6126101"/>
                  <a:pt x="6327198" y="6126101"/>
                  <a:pt x="6327198" y="6126101"/>
                </a:cubicBezTo>
                <a:cubicBezTo>
                  <a:pt x="6329254" y="6132336"/>
                  <a:pt x="6331311" y="6140650"/>
                  <a:pt x="6333367" y="6146886"/>
                </a:cubicBezTo>
                <a:cubicBezTo>
                  <a:pt x="6335424" y="6146886"/>
                  <a:pt x="6335424" y="6146886"/>
                  <a:pt x="6335424" y="6146886"/>
                </a:cubicBezTo>
                <a:cubicBezTo>
                  <a:pt x="6349820" y="6153121"/>
                  <a:pt x="6370385" y="6151042"/>
                  <a:pt x="6386837" y="6146886"/>
                </a:cubicBezTo>
                <a:cubicBezTo>
                  <a:pt x="6386837" y="6148963"/>
                  <a:pt x="6395063" y="6165592"/>
                  <a:pt x="6395063" y="6167669"/>
                </a:cubicBezTo>
                <a:cubicBezTo>
                  <a:pt x="6380668" y="6175983"/>
                  <a:pt x="6366272" y="6190533"/>
                  <a:pt x="6358046" y="6205082"/>
                </a:cubicBezTo>
                <a:cubicBezTo>
                  <a:pt x="6358046" y="6207160"/>
                  <a:pt x="6358046" y="6207160"/>
                  <a:pt x="6358046" y="6207160"/>
                </a:cubicBezTo>
                <a:cubicBezTo>
                  <a:pt x="6360102" y="6211318"/>
                  <a:pt x="6366272" y="6219631"/>
                  <a:pt x="6370385" y="6225866"/>
                </a:cubicBezTo>
                <a:cubicBezTo>
                  <a:pt x="6386837" y="6225866"/>
                  <a:pt x="6405346" y="6221710"/>
                  <a:pt x="6421798" y="6211318"/>
                </a:cubicBezTo>
                <a:cubicBezTo>
                  <a:pt x="6421798" y="6213395"/>
                  <a:pt x="6432082" y="6227945"/>
                  <a:pt x="6434138" y="6230024"/>
                </a:cubicBezTo>
                <a:cubicBezTo>
                  <a:pt x="6421798" y="6242494"/>
                  <a:pt x="6411516" y="6259121"/>
                  <a:pt x="6407402" y="6275750"/>
                </a:cubicBezTo>
                <a:cubicBezTo>
                  <a:pt x="6409459" y="6277827"/>
                  <a:pt x="6409459" y="6277827"/>
                  <a:pt x="6409459" y="6277827"/>
                </a:cubicBezTo>
                <a:cubicBezTo>
                  <a:pt x="6411516" y="6281985"/>
                  <a:pt x="6419742" y="6288220"/>
                  <a:pt x="6423855" y="6292377"/>
                </a:cubicBezTo>
                <a:cubicBezTo>
                  <a:pt x="6425911" y="6292377"/>
                  <a:pt x="6425911" y="6292377"/>
                  <a:pt x="6425911" y="6292377"/>
                </a:cubicBezTo>
                <a:cubicBezTo>
                  <a:pt x="6440308" y="6288220"/>
                  <a:pt x="6456760" y="6279906"/>
                  <a:pt x="6471156" y="6265357"/>
                </a:cubicBezTo>
                <a:cubicBezTo>
                  <a:pt x="6473212" y="6267436"/>
                  <a:pt x="6485551" y="6277827"/>
                  <a:pt x="6487608" y="6279906"/>
                </a:cubicBezTo>
                <a:cubicBezTo>
                  <a:pt x="6479382" y="6296533"/>
                  <a:pt x="6475269" y="6313162"/>
                  <a:pt x="6475269" y="6329789"/>
                </a:cubicBezTo>
                <a:cubicBezTo>
                  <a:pt x="6475269" y="6329789"/>
                  <a:pt x="6475269" y="6331868"/>
                  <a:pt x="6475269" y="6331868"/>
                </a:cubicBezTo>
                <a:cubicBezTo>
                  <a:pt x="6479382" y="6336024"/>
                  <a:pt x="6487608" y="6340182"/>
                  <a:pt x="6493777" y="6342259"/>
                </a:cubicBezTo>
                <a:cubicBezTo>
                  <a:pt x="6493777" y="6344338"/>
                  <a:pt x="6493777" y="6344338"/>
                  <a:pt x="6493777" y="6344338"/>
                </a:cubicBezTo>
                <a:cubicBezTo>
                  <a:pt x="6495834" y="6342259"/>
                  <a:pt x="6495834" y="6342259"/>
                  <a:pt x="6495834" y="6342259"/>
                </a:cubicBezTo>
                <a:cubicBezTo>
                  <a:pt x="6510230" y="6333946"/>
                  <a:pt x="6522569" y="6321475"/>
                  <a:pt x="6532851" y="6304848"/>
                </a:cubicBezTo>
                <a:cubicBezTo>
                  <a:pt x="6534908" y="6306926"/>
                  <a:pt x="6549304" y="6313162"/>
                  <a:pt x="6551360" y="6313162"/>
                </a:cubicBezTo>
                <a:cubicBezTo>
                  <a:pt x="6549304" y="6321475"/>
                  <a:pt x="6549304" y="6331868"/>
                  <a:pt x="6549304" y="6340182"/>
                </a:cubicBezTo>
                <a:cubicBezTo>
                  <a:pt x="6549304" y="6348495"/>
                  <a:pt x="6549304" y="6358888"/>
                  <a:pt x="6551360" y="6365123"/>
                </a:cubicBezTo>
                <a:cubicBezTo>
                  <a:pt x="6551360" y="6367201"/>
                  <a:pt x="6551360" y="6367201"/>
                  <a:pt x="6551360" y="6367201"/>
                </a:cubicBezTo>
                <a:cubicBezTo>
                  <a:pt x="6553417" y="6367201"/>
                  <a:pt x="6553417" y="6367201"/>
                  <a:pt x="6553417" y="6367201"/>
                </a:cubicBezTo>
                <a:cubicBezTo>
                  <a:pt x="6557530" y="6369280"/>
                  <a:pt x="6567812" y="6371358"/>
                  <a:pt x="6573982" y="6373436"/>
                </a:cubicBezTo>
                <a:cubicBezTo>
                  <a:pt x="6576039" y="6373436"/>
                  <a:pt x="6576039" y="6373436"/>
                  <a:pt x="6576039" y="6373436"/>
                </a:cubicBezTo>
                <a:cubicBezTo>
                  <a:pt x="6586321" y="6360966"/>
                  <a:pt x="6596604" y="6344338"/>
                  <a:pt x="6600717" y="6327711"/>
                </a:cubicBezTo>
                <a:cubicBezTo>
                  <a:pt x="6602773" y="6327711"/>
                  <a:pt x="6621282" y="6329789"/>
                  <a:pt x="6623339" y="6329789"/>
                </a:cubicBezTo>
                <a:cubicBezTo>
                  <a:pt x="6623339" y="6348495"/>
                  <a:pt x="6627452" y="6367201"/>
                  <a:pt x="6635678" y="6381750"/>
                </a:cubicBezTo>
                <a:cubicBezTo>
                  <a:pt x="6637734" y="6381750"/>
                  <a:pt x="6637734" y="6381750"/>
                  <a:pt x="6637734" y="6381750"/>
                </a:cubicBezTo>
                <a:cubicBezTo>
                  <a:pt x="6643904" y="6381750"/>
                  <a:pt x="6654187" y="6381750"/>
                  <a:pt x="6658300" y="6381750"/>
                </a:cubicBezTo>
                <a:cubicBezTo>
                  <a:pt x="6660357" y="6381750"/>
                  <a:pt x="6660357" y="6381750"/>
                  <a:pt x="6660357" y="6381750"/>
                </a:cubicBezTo>
                <a:cubicBezTo>
                  <a:pt x="6668583" y="6367201"/>
                  <a:pt x="6672696" y="6348495"/>
                  <a:pt x="6674753" y="6329789"/>
                </a:cubicBezTo>
                <a:cubicBezTo>
                  <a:pt x="6676809" y="6329789"/>
                  <a:pt x="6693261" y="6327711"/>
                  <a:pt x="6695318" y="6327711"/>
                </a:cubicBezTo>
                <a:cubicBezTo>
                  <a:pt x="6699431" y="6344338"/>
                  <a:pt x="6709714" y="6360966"/>
                  <a:pt x="6722053" y="6373436"/>
                </a:cubicBezTo>
                <a:cubicBezTo>
                  <a:pt x="6728222" y="6371358"/>
                  <a:pt x="6738505" y="6369280"/>
                  <a:pt x="6742618" y="6367201"/>
                </a:cubicBezTo>
                <a:cubicBezTo>
                  <a:pt x="6744675" y="6367201"/>
                  <a:pt x="6744675" y="6367201"/>
                  <a:pt x="6744675" y="6367201"/>
                </a:cubicBezTo>
                <a:cubicBezTo>
                  <a:pt x="6746731" y="6358888"/>
                  <a:pt x="6746731" y="6348495"/>
                  <a:pt x="6746731" y="6340182"/>
                </a:cubicBezTo>
                <a:cubicBezTo>
                  <a:pt x="6746731" y="6331868"/>
                  <a:pt x="6746731" y="6321475"/>
                  <a:pt x="6744675" y="6313162"/>
                </a:cubicBezTo>
                <a:cubicBezTo>
                  <a:pt x="6746731" y="6313162"/>
                  <a:pt x="6763183" y="6306926"/>
                  <a:pt x="6765240" y="6304848"/>
                </a:cubicBezTo>
                <a:cubicBezTo>
                  <a:pt x="6773466" y="6321475"/>
                  <a:pt x="6787862" y="6333946"/>
                  <a:pt x="6802257" y="6342259"/>
                </a:cubicBezTo>
                <a:cubicBezTo>
                  <a:pt x="6808427" y="6340182"/>
                  <a:pt x="6816653" y="6336024"/>
                  <a:pt x="6820766" y="6331868"/>
                </a:cubicBezTo>
                <a:cubicBezTo>
                  <a:pt x="6822823" y="6329789"/>
                  <a:pt x="6822823" y="6329789"/>
                  <a:pt x="6822823" y="6329789"/>
                </a:cubicBezTo>
                <a:cubicBezTo>
                  <a:pt x="6822823" y="6329789"/>
                  <a:pt x="6822823" y="6329789"/>
                  <a:pt x="6822823" y="6327711"/>
                </a:cubicBezTo>
                <a:cubicBezTo>
                  <a:pt x="6822823" y="6313162"/>
                  <a:pt x="6816653" y="6294456"/>
                  <a:pt x="6808427" y="6279906"/>
                </a:cubicBezTo>
                <a:cubicBezTo>
                  <a:pt x="6810484" y="6277827"/>
                  <a:pt x="6822823" y="6267436"/>
                  <a:pt x="6824879" y="6265357"/>
                </a:cubicBezTo>
                <a:cubicBezTo>
                  <a:pt x="6839275" y="6277827"/>
                  <a:pt x="6855727" y="6288220"/>
                  <a:pt x="6870123" y="6292377"/>
                </a:cubicBezTo>
                <a:cubicBezTo>
                  <a:pt x="6872180" y="6292377"/>
                  <a:pt x="6872180" y="6292377"/>
                  <a:pt x="6872180" y="6292377"/>
                </a:cubicBezTo>
                <a:cubicBezTo>
                  <a:pt x="6876293" y="6288220"/>
                  <a:pt x="6884519" y="6281985"/>
                  <a:pt x="6886576" y="6275750"/>
                </a:cubicBezTo>
                <a:cubicBezTo>
                  <a:pt x="6888632" y="6275750"/>
                  <a:pt x="6888632" y="6275750"/>
                  <a:pt x="6888632" y="6275750"/>
                </a:cubicBezTo>
                <a:cubicBezTo>
                  <a:pt x="6884519" y="6259121"/>
                  <a:pt x="6874236" y="6242494"/>
                  <a:pt x="6861897" y="6230024"/>
                </a:cubicBezTo>
                <a:cubicBezTo>
                  <a:pt x="6863954" y="6227945"/>
                  <a:pt x="6874236" y="6213395"/>
                  <a:pt x="6874236" y="6211318"/>
                </a:cubicBezTo>
                <a:cubicBezTo>
                  <a:pt x="6890689" y="6219631"/>
                  <a:pt x="6909198" y="6225866"/>
                  <a:pt x="6925650" y="6225866"/>
                </a:cubicBezTo>
                <a:cubicBezTo>
                  <a:pt x="6927706" y="6223788"/>
                  <a:pt x="6927706" y="6223788"/>
                  <a:pt x="6927706" y="6223788"/>
                </a:cubicBezTo>
                <a:cubicBezTo>
                  <a:pt x="6929763" y="6219631"/>
                  <a:pt x="6935933" y="6211318"/>
                  <a:pt x="6937989" y="6205082"/>
                </a:cubicBezTo>
                <a:cubicBezTo>
                  <a:pt x="6937989" y="6203004"/>
                  <a:pt x="6937989" y="6203004"/>
                  <a:pt x="6937989" y="6203004"/>
                </a:cubicBezTo>
                <a:cubicBezTo>
                  <a:pt x="6929763" y="6190533"/>
                  <a:pt x="6915367" y="6175983"/>
                  <a:pt x="6900972" y="6167669"/>
                </a:cubicBezTo>
                <a:cubicBezTo>
                  <a:pt x="6900972" y="6163513"/>
                  <a:pt x="6909198" y="6148963"/>
                  <a:pt x="6909198" y="6146886"/>
                </a:cubicBezTo>
                <a:cubicBezTo>
                  <a:pt x="6925650" y="6151042"/>
                  <a:pt x="6944159" y="6151042"/>
                  <a:pt x="6960611" y="6146886"/>
                </a:cubicBezTo>
                <a:cubicBezTo>
                  <a:pt x="6962667" y="6146886"/>
                  <a:pt x="6962667" y="6146886"/>
                  <a:pt x="6962667" y="6146886"/>
                </a:cubicBezTo>
                <a:cubicBezTo>
                  <a:pt x="6964724" y="6140650"/>
                  <a:pt x="6966781" y="6132336"/>
                  <a:pt x="6966781" y="6126101"/>
                </a:cubicBezTo>
                <a:cubicBezTo>
                  <a:pt x="6966781" y="6124022"/>
                  <a:pt x="6966781" y="6124022"/>
                  <a:pt x="6966781" y="6124022"/>
                </a:cubicBezTo>
                <a:cubicBezTo>
                  <a:pt x="6956498" y="6111551"/>
                  <a:pt x="6940046" y="6103237"/>
                  <a:pt x="6921537" y="6097002"/>
                </a:cubicBezTo>
                <a:cubicBezTo>
                  <a:pt x="6923593" y="6094924"/>
                  <a:pt x="6925650" y="6078296"/>
                  <a:pt x="6925650" y="6076218"/>
                </a:cubicBezTo>
                <a:cubicBezTo>
                  <a:pt x="6944159" y="6076218"/>
                  <a:pt x="6962667" y="6069983"/>
                  <a:pt x="6975007" y="6061669"/>
                </a:cubicBezTo>
                <a:cubicBezTo>
                  <a:pt x="6977063" y="6061669"/>
                  <a:pt x="6977063" y="6061669"/>
                  <a:pt x="6977063" y="6061669"/>
                </a:cubicBezTo>
                <a:cubicBezTo>
                  <a:pt x="6977063" y="6057512"/>
                  <a:pt x="6977063" y="6053355"/>
                  <a:pt x="6977063" y="6049198"/>
                </a:cubicBezTo>
                <a:cubicBezTo>
                  <a:pt x="6977063" y="6047119"/>
                  <a:pt x="6977063" y="6042963"/>
                  <a:pt x="6977063" y="6038805"/>
                </a:cubicBezTo>
                <a:cubicBezTo>
                  <a:pt x="6975007" y="6038805"/>
                  <a:pt x="6975007" y="6038805"/>
                  <a:pt x="6975007" y="6038805"/>
                </a:cubicBezTo>
                <a:cubicBezTo>
                  <a:pt x="6962667" y="6030492"/>
                  <a:pt x="6944159" y="6024257"/>
                  <a:pt x="6925650" y="6024257"/>
                </a:cubicBezTo>
                <a:cubicBezTo>
                  <a:pt x="6925650" y="6022178"/>
                  <a:pt x="6923593" y="6005551"/>
                  <a:pt x="6923593" y="6003472"/>
                </a:cubicBezTo>
                <a:cubicBezTo>
                  <a:pt x="6940046" y="5997237"/>
                  <a:pt x="6956498" y="5988923"/>
                  <a:pt x="6966781" y="5976452"/>
                </a:cubicBezTo>
                <a:cubicBezTo>
                  <a:pt x="6968837" y="5976452"/>
                  <a:pt x="6968837" y="5976452"/>
                  <a:pt x="6968837" y="5976452"/>
                </a:cubicBezTo>
                <a:cubicBezTo>
                  <a:pt x="6968837" y="5974373"/>
                  <a:pt x="6968837" y="5974373"/>
                  <a:pt x="6968837" y="5974373"/>
                </a:cubicBezTo>
                <a:cubicBezTo>
                  <a:pt x="6966781" y="5968138"/>
                  <a:pt x="6964724" y="5959825"/>
                  <a:pt x="6962667" y="5953589"/>
                </a:cubicBezTo>
                <a:cubicBezTo>
                  <a:pt x="6960611" y="5953589"/>
                  <a:pt x="6960611" y="5953589"/>
                  <a:pt x="6960611" y="5953589"/>
                </a:cubicBezTo>
                <a:cubicBezTo>
                  <a:pt x="6946215" y="5947354"/>
                  <a:pt x="6927706" y="5949432"/>
                  <a:pt x="6909198" y="5953589"/>
                </a:cubicBezTo>
                <a:cubicBezTo>
                  <a:pt x="6909198" y="5951511"/>
                  <a:pt x="6903028" y="5934883"/>
                  <a:pt x="6900972" y="5932805"/>
                </a:cubicBezTo>
                <a:cubicBezTo>
                  <a:pt x="6917424" y="5924491"/>
                  <a:pt x="6929763" y="5909941"/>
                  <a:pt x="6937989" y="5895393"/>
                </a:cubicBezTo>
                <a:cubicBezTo>
                  <a:pt x="6937989" y="5893314"/>
                  <a:pt x="6937989" y="5893314"/>
                  <a:pt x="6937989" y="5893314"/>
                </a:cubicBezTo>
                <a:cubicBezTo>
                  <a:pt x="6935933" y="5889157"/>
                  <a:pt x="6931820" y="5880843"/>
                  <a:pt x="6927706" y="5874608"/>
                </a:cubicBezTo>
                <a:cubicBezTo>
                  <a:pt x="6925650" y="5874608"/>
                  <a:pt x="6925650" y="5874608"/>
                  <a:pt x="6925650" y="5874608"/>
                </a:cubicBezTo>
                <a:cubicBezTo>
                  <a:pt x="6909198" y="5874608"/>
                  <a:pt x="6890689" y="5878765"/>
                  <a:pt x="6876293" y="5887079"/>
                </a:cubicBezTo>
                <a:cubicBezTo>
                  <a:pt x="6874236" y="5887079"/>
                  <a:pt x="6863954" y="5872529"/>
                  <a:pt x="6861897" y="5870451"/>
                </a:cubicBezTo>
                <a:cubicBezTo>
                  <a:pt x="6874236" y="5857980"/>
                  <a:pt x="6884519" y="5841353"/>
                  <a:pt x="6888632" y="5824725"/>
                </a:cubicBezTo>
                <a:cubicBezTo>
                  <a:pt x="6888632" y="5822647"/>
                  <a:pt x="6888632" y="5822647"/>
                  <a:pt x="6888632" y="5822647"/>
                </a:cubicBezTo>
                <a:cubicBezTo>
                  <a:pt x="6884519" y="5818490"/>
                  <a:pt x="6878350" y="5812254"/>
                  <a:pt x="6872180" y="5808097"/>
                </a:cubicBezTo>
                <a:cubicBezTo>
                  <a:pt x="6855727" y="5812254"/>
                  <a:pt x="6839275" y="5820568"/>
                  <a:pt x="6826936" y="5833039"/>
                </a:cubicBezTo>
                <a:cubicBezTo>
                  <a:pt x="6824879" y="5833039"/>
                  <a:pt x="6810484" y="5822647"/>
                  <a:pt x="6808427" y="5820568"/>
                </a:cubicBezTo>
                <a:cubicBezTo>
                  <a:pt x="6818710" y="5803941"/>
                  <a:pt x="6822823" y="5787313"/>
                  <a:pt x="6822823" y="5770685"/>
                </a:cubicBezTo>
                <a:cubicBezTo>
                  <a:pt x="6822823" y="5770685"/>
                  <a:pt x="6822823" y="5768607"/>
                  <a:pt x="6822823" y="5768607"/>
                </a:cubicBezTo>
                <a:cubicBezTo>
                  <a:pt x="6816653" y="5764450"/>
                  <a:pt x="6808427" y="5760293"/>
                  <a:pt x="6804314" y="5758215"/>
                </a:cubicBezTo>
                <a:cubicBezTo>
                  <a:pt x="6802257" y="5756136"/>
                  <a:pt x="6802257" y="5756136"/>
                  <a:pt x="6802257" y="5756136"/>
                </a:cubicBezTo>
                <a:cubicBezTo>
                  <a:pt x="6802257" y="5758215"/>
                  <a:pt x="6802257" y="5758215"/>
                  <a:pt x="6802257" y="5758215"/>
                </a:cubicBezTo>
                <a:cubicBezTo>
                  <a:pt x="6787862" y="5764450"/>
                  <a:pt x="6775523" y="5778999"/>
                  <a:pt x="6765240" y="5793548"/>
                </a:cubicBezTo>
                <a:cubicBezTo>
                  <a:pt x="6763183" y="5793548"/>
                  <a:pt x="6746731" y="5787313"/>
                  <a:pt x="6744675" y="5785235"/>
                </a:cubicBezTo>
                <a:cubicBezTo>
                  <a:pt x="6746731" y="5776921"/>
                  <a:pt x="6748788" y="5768607"/>
                  <a:pt x="6748788" y="5758215"/>
                </a:cubicBezTo>
                <a:cubicBezTo>
                  <a:pt x="6748788" y="5749901"/>
                  <a:pt x="6746731" y="5741587"/>
                  <a:pt x="6744675" y="5733273"/>
                </a:cubicBezTo>
                <a:cubicBezTo>
                  <a:pt x="6744675" y="5731195"/>
                  <a:pt x="6744675" y="5731195"/>
                  <a:pt x="6744675" y="5731195"/>
                </a:cubicBezTo>
                <a:cubicBezTo>
                  <a:pt x="6742618" y="5731195"/>
                  <a:pt x="6742618" y="5731195"/>
                  <a:pt x="6742618" y="5731195"/>
                </a:cubicBezTo>
                <a:cubicBezTo>
                  <a:pt x="6738505" y="5729116"/>
                  <a:pt x="6730279" y="5727038"/>
                  <a:pt x="6722053" y="5727038"/>
                </a:cubicBezTo>
                <a:cubicBezTo>
                  <a:pt x="6709714" y="5737430"/>
                  <a:pt x="6699431" y="5754058"/>
                  <a:pt x="6695318" y="5772764"/>
                </a:cubicBezTo>
                <a:cubicBezTo>
                  <a:pt x="6693261" y="5770685"/>
                  <a:pt x="6676809" y="5768607"/>
                  <a:pt x="6672696" y="5768607"/>
                </a:cubicBezTo>
                <a:cubicBezTo>
                  <a:pt x="6672696" y="5751979"/>
                  <a:pt x="6668583" y="5733273"/>
                  <a:pt x="6660357" y="5718724"/>
                </a:cubicBezTo>
                <a:cubicBezTo>
                  <a:pt x="6658300" y="5718724"/>
                  <a:pt x="6658300" y="5718724"/>
                  <a:pt x="6658300" y="5718724"/>
                </a:cubicBezTo>
                <a:cubicBezTo>
                  <a:pt x="6652131" y="5716645"/>
                  <a:pt x="6643904" y="5716645"/>
                  <a:pt x="6637734" y="5718724"/>
                </a:cubicBezTo>
                <a:cubicBezTo>
                  <a:pt x="6635678" y="5718724"/>
                  <a:pt x="6635678" y="5718724"/>
                  <a:pt x="6635678" y="5718724"/>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3474720">
            <a:noAutofit/>
          </a:bodyPr>
          <a:lstStyle>
            <a:lvl1pPr marL="0" indent="0" algn="ctr">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829733" y="4174066"/>
            <a:ext cx="10532534" cy="465667"/>
          </a:xfrm>
        </p:spPr>
        <p:txBody>
          <a:bodyPr/>
          <a:lstStyle>
            <a:lvl1pPr marL="0" indent="0" algn="ctr">
              <a:buNone/>
              <a:defRPr sz="2400">
                <a:solidFill>
                  <a:srgbClr val="01B0E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Slide Number Placeholder 5">
            <a:extLst>
              <a:ext uri="{FF2B5EF4-FFF2-40B4-BE49-F238E27FC236}">
                <a16:creationId xmlns:a16="http://schemas.microsoft.com/office/drawing/2014/main" id="{5130B4A2-183C-4739-A12D-8649A5A9BAC2}"/>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774439074"/>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AB9660-06D7-4EC1-B41A-0141039CF0E9}"/>
              </a:ext>
            </a:extLst>
          </p:cNvPr>
          <p:cNvSpPr/>
          <p:nvPr userDrawn="1"/>
        </p:nvSpPr>
        <p:spPr>
          <a:xfrm>
            <a:off x="0" y="0"/>
            <a:ext cx="12192000" cy="6857999"/>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TextBox 5" hidden="1">
            <a:extLst>
              <a:ext uri="{FF2B5EF4-FFF2-40B4-BE49-F238E27FC236}">
                <a16:creationId xmlns:a16="http://schemas.microsoft.com/office/drawing/2014/main" id="{440A6B87-0865-4F2E-BFC1-2085F3020671}"/>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5A7B473F-4FCB-4E80-AEDD-AFF0A582E31D}"/>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087660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142067"/>
            <a:ext cx="11506199" cy="4034896"/>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hidden="1">
            <a:extLst>
              <a:ext uri="{FF2B5EF4-FFF2-40B4-BE49-F238E27FC236}">
                <a16:creationId xmlns:a16="http://schemas.microsoft.com/office/drawing/2014/main" id="{134820A4-D5DF-4EEE-9F8B-8C9C8D423F7B}"/>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CE2B2F9D-68E3-43FB-86DA-500515AC8355}"/>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9437085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436811"/>
            <a:ext cx="11506199" cy="3836989"/>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ubtitle 2">
            <a:extLst>
              <a:ext uri="{FF2B5EF4-FFF2-40B4-BE49-F238E27FC236}">
                <a16:creationId xmlns:a16="http://schemas.microsoft.com/office/drawing/2014/main" id="{11B1EC5A-E690-43D2-A0E3-D50BD6A53AFE}"/>
              </a:ext>
            </a:extLst>
          </p:cNvPr>
          <p:cNvSpPr>
            <a:spLocks noGrp="1"/>
          </p:cNvSpPr>
          <p:nvPr>
            <p:ph type="subTitle" idx="13"/>
          </p:nvPr>
        </p:nvSpPr>
        <p:spPr>
          <a:xfrm>
            <a:off x="380999" y="1796132"/>
            <a:ext cx="11506199" cy="615279"/>
          </a:xfrm>
        </p:spPr>
        <p:txBody>
          <a:bodyPr>
            <a:normAutofit/>
          </a:bodyPr>
          <a:lstStyle>
            <a:lvl1pPr marL="0" indent="0" algn="l">
              <a:buNone/>
              <a:defRPr sz="2400" b="1" cap="all" baseline="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TextBox 6" hidden="1">
            <a:extLst>
              <a:ext uri="{FF2B5EF4-FFF2-40B4-BE49-F238E27FC236}">
                <a16:creationId xmlns:a16="http://schemas.microsoft.com/office/drawing/2014/main" id="{C429B5C5-40F0-413F-82DE-781C809F82A3}"/>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FD10926E-D815-4592-97B7-8EE7A9786ACB}"/>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8747228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1540042"/>
            <a:ext cx="12192000" cy="5317958"/>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6356350"/>
            <a:ext cx="423334" cy="365125"/>
          </a:xfrm>
        </p:spPr>
        <p:txBody>
          <a:bodyPr/>
          <a:lstStyle/>
          <a:p>
            <a:fld id="{97A94E25-127B-4C48-AF96-44BA7B823777}" type="slidenum">
              <a:rPr lang="en-US" smtClean="0"/>
              <a:t>‹#›</a:t>
            </a:fld>
            <a:endParaRPr lang="en-US" dirty="0"/>
          </a:p>
        </p:txBody>
      </p:sp>
      <p:sp>
        <p:nvSpPr>
          <p:cNvPr id="8" name="Title 1">
            <a:extLst>
              <a:ext uri="{FF2B5EF4-FFF2-40B4-BE49-F238E27FC236}">
                <a16:creationId xmlns:a16="http://schemas.microsoft.com/office/drawing/2014/main" id="{C48881AF-761E-4663-9A5E-BC34236BC1FE}"/>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5" name="TextBox 4" hidden="1">
            <a:extLst>
              <a:ext uri="{FF2B5EF4-FFF2-40B4-BE49-F238E27FC236}">
                <a16:creationId xmlns:a16="http://schemas.microsoft.com/office/drawing/2014/main" id="{31265F87-D1A9-4FC6-9F13-66361C11DF35}"/>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
        <p:nvSpPr>
          <p:cNvPr id="10" name="Slide Number Placeholder 5">
            <a:extLst>
              <a:ext uri="{FF2B5EF4-FFF2-40B4-BE49-F238E27FC236}">
                <a16:creationId xmlns:a16="http://schemas.microsoft.com/office/drawing/2014/main" id="{28D424E8-3A20-4BF1-B53F-7A284F46F6A4}"/>
              </a:ext>
            </a:extLst>
          </p:cNvPr>
          <p:cNvSpPr txBox="1">
            <a:spLocks/>
          </p:cNvSpPr>
          <p:nvPr userDrawn="1"/>
        </p:nvSpPr>
        <p:spPr>
          <a:xfrm>
            <a:off x="11650133" y="115570"/>
            <a:ext cx="423334" cy="365125"/>
          </a:xfrm>
          <a:prstGeom prst="rect">
            <a:avLst/>
          </a:prstGeom>
        </p:spPr>
        <p:txBody>
          <a:bodyPr vert="horz" lIns="91440" tIns="45720" rIns="91440" bIns="45720" rtlCol="0" anchor="ctr"/>
          <a:lstStyle>
            <a:defPPr>
              <a:defRPr lang="en-US"/>
            </a:defPPr>
            <a:lvl1pPr marL="0" algn="r" defTabSz="914400" rtl="0" eaLnBrk="1" latinLnBrk="0" hangingPunct="1">
              <a:defRPr lang="en-US" sz="12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A94E25-127B-4C48-AF96-44BA7B823777}"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40268157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5" name="Title 1">
            <a:extLst>
              <a:ext uri="{FF2B5EF4-FFF2-40B4-BE49-F238E27FC236}">
                <a16:creationId xmlns:a16="http://schemas.microsoft.com/office/drawing/2014/main" id="{3C0EF89B-F057-4EA3-BC61-71F9D7BF9FC4}"/>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3F6A0DDC-8464-4003-BDFD-127BB593AA78}"/>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FF64A36E-6351-44F5-8371-4CD912E7716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7365050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a:extLst>
              <a:ext uri="{FF2B5EF4-FFF2-40B4-BE49-F238E27FC236}">
                <a16:creationId xmlns:a16="http://schemas.microsoft.com/office/drawing/2014/main" id="{E8702E8D-AEBF-49D4-9D69-00802EFEB718}"/>
              </a:ext>
            </a:extLst>
          </p:cNvPr>
          <p:cNvSpPr>
            <a:spLocks noGrp="1"/>
          </p:cNvSpPr>
          <p:nvPr>
            <p:ph type="body" sz="quarter" idx="12"/>
          </p:nvPr>
        </p:nvSpPr>
        <p:spPr>
          <a:xfrm>
            <a:off x="6350000" y="2141538"/>
            <a:ext cx="5537200" cy="3141662"/>
          </a:xfrm>
        </p:spPr>
        <p:txBody>
          <a:bodyPr>
            <a:normAutofit/>
          </a:bodyPr>
          <a:lstStyle>
            <a:lvl1pPr marL="0" indent="0">
              <a:buNone/>
              <a:defRPr sz="2200"/>
            </a:lvl1pPr>
            <a:lvl2pPr marL="228600" indent="-169863">
              <a:lnSpc>
                <a:spcPct val="100000"/>
              </a:lnSpc>
              <a:spcBef>
                <a:spcPts val="1200"/>
              </a:spcBef>
              <a:spcAft>
                <a:spcPts val="1200"/>
              </a:spcAft>
              <a:defRPr sz="1800"/>
            </a:lvl2pPr>
            <a:lvl3pPr>
              <a:defRPr sz="1800"/>
            </a:lvl3pPr>
            <a:lvl4pPr>
              <a:defRPr sz="1600"/>
            </a:lvl4pPr>
            <a:lvl5pPr>
              <a:defRPr sz="1600"/>
            </a:lvl5pPr>
          </a:lstStyle>
          <a:p>
            <a:pPr lvl="0"/>
            <a:r>
              <a:rPr lang="en-US" dirty="0"/>
              <a:t>Click to edit Master text styles</a:t>
            </a:r>
          </a:p>
          <a:p>
            <a:pPr lvl="1"/>
            <a:r>
              <a:rPr lang="en-US" dirty="0"/>
              <a:t>Second level</a:t>
            </a:r>
          </a:p>
        </p:txBody>
      </p:sp>
      <p:sp>
        <p:nvSpPr>
          <p:cNvPr id="21" name="Text Placeholder 11">
            <a:extLst>
              <a:ext uri="{FF2B5EF4-FFF2-40B4-BE49-F238E27FC236}">
                <a16:creationId xmlns:a16="http://schemas.microsoft.com/office/drawing/2014/main" id="{573E487D-389A-425E-93B1-6E466DB120CE}"/>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2" name="Subtitle 2">
            <a:extLst>
              <a:ext uri="{FF2B5EF4-FFF2-40B4-BE49-F238E27FC236}">
                <a16:creationId xmlns:a16="http://schemas.microsoft.com/office/drawing/2014/main" id="{08ACE488-B9EE-4F80-9093-0D25C49D3C1D}"/>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Slide Number Placeholder 5">
            <a:extLst>
              <a:ext uri="{FF2B5EF4-FFF2-40B4-BE49-F238E27FC236}">
                <a16:creationId xmlns:a16="http://schemas.microsoft.com/office/drawing/2014/main" id="{A5D6F820-5DA9-442B-93E8-9740D3002517}"/>
              </a:ext>
            </a:extLst>
          </p:cNvPr>
          <p:cNvSpPr>
            <a:spLocks noGrp="1"/>
          </p:cNvSpPr>
          <p:nvPr>
            <p:ph type="sldNum" sz="quarter" idx="15"/>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6" name="TextBox 5" hidden="1">
            <a:extLst>
              <a:ext uri="{FF2B5EF4-FFF2-40B4-BE49-F238E27FC236}">
                <a16:creationId xmlns:a16="http://schemas.microsoft.com/office/drawing/2014/main" id="{39D2C925-BE4C-4057-86A9-05FBB940D62D}"/>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Tree>
    <p:extLst>
      <p:ext uri="{BB962C8B-B14F-4D97-AF65-F5344CB8AC3E}">
        <p14:creationId xmlns:p14="http://schemas.microsoft.com/office/powerpoint/2010/main" val="698122187"/>
      </p:ext>
    </p:extLst>
  </p:cSld>
  <p:clrMapOvr>
    <a:masterClrMapping/>
  </p:clrMapOvr>
  <p:extLst>
    <p:ext uri="{DCECCB84-F9BA-43D5-87BE-67443E8EF086}">
      <p15:sldGuideLst xmlns:p15="http://schemas.microsoft.com/office/powerpoint/2012/main">
        <p15:guide id="1" pos="381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609600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a16="http://schemas.microsoft.com/office/drawing/2014/main" id="{24D0FBAC-275F-4558-B592-D14B0D074268}"/>
              </a:ext>
            </a:extLst>
          </p:cNvPr>
          <p:cNvSpPr>
            <a:spLocks noGrp="1"/>
          </p:cNvSpPr>
          <p:nvPr>
            <p:ph type="pic" sz="quarter" idx="15"/>
          </p:nvPr>
        </p:nvSpPr>
        <p:spPr>
          <a:xfrm>
            <a:off x="6519863" y="398463"/>
            <a:ext cx="5265737" cy="6019800"/>
          </a:xfrm>
        </p:spPr>
        <p:txBody>
          <a:bodyPr/>
          <a:lstStyle/>
          <a:p>
            <a:endParaRPr lang="en-US" dirty="0"/>
          </a:p>
        </p:txBody>
      </p:sp>
      <p:sp>
        <p:nvSpPr>
          <p:cNvPr id="10" name="Text Placeholder 11">
            <a:extLst>
              <a:ext uri="{FF2B5EF4-FFF2-40B4-BE49-F238E27FC236}">
                <a16:creationId xmlns:a16="http://schemas.microsoft.com/office/drawing/2014/main" id="{F4016360-4C79-4F76-A938-3BBB6229913D}"/>
              </a:ext>
            </a:extLst>
          </p:cNvPr>
          <p:cNvSpPr>
            <a:spLocks noGrp="1"/>
          </p:cNvSpPr>
          <p:nvPr>
            <p:ph type="body" sz="quarter" idx="14" hasCustomPrompt="1"/>
          </p:nvPr>
        </p:nvSpPr>
        <p:spPr>
          <a:xfrm>
            <a:off x="558800" y="2141538"/>
            <a:ext cx="4978400" cy="1135062"/>
          </a:xfrm>
          <a:ln w="25400">
            <a:gradFill flip="none" rotWithShape="1">
              <a:gsLst>
                <a:gs pos="100000">
                  <a:srgbClr val="333333"/>
                </a:gs>
                <a:gs pos="97000">
                  <a:schemeClr val="bg1">
                    <a:alpha val="0"/>
                  </a:schemeClr>
                </a:gs>
              </a:gsLst>
              <a:lin ang="5400000" scaled="1"/>
              <a:tileRect/>
            </a:gradFill>
          </a:ln>
        </p:spPr>
        <p:txBody>
          <a:bodyPr anchor="b">
            <a:noAutofit/>
          </a:bodyPr>
          <a:lstStyle>
            <a:lvl1pPr marL="0" indent="0">
              <a:buNone/>
              <a:defRPr sz="4400" b="1" cap="all" baseline="0">
                <a:solidFill>
                  <a:srgbClr val="333333"/>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ubtitle 2">
            <a:extLst>
              <a:ext uri="{FF2B5EF4-FFF2-40B4-BE49-F238E27FC236}">
                <a16:creationId xmlns:a16="http://schemas.microsoft.com/office/drawing/2014/main" id="{E1D181C7-949B-4052-9076-6B318782A374}"/>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TextBox 5" hidden="1">
            <a:extLst>
              <a:ext uri="{FF2B5EF4-FFF2-40B4-BE49-F238E27FC236}">
                <a16:creationId xmlns:a16="http://schemas.microsoft.com/office/drawing/2014/main" id="{3F4EF337-F8F4-4151-B616-10707ECBE95F}"/>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7" name="Slide Number Placeholder 5">
            <a:extLst>
              <a:ext uri="{FF2B5EF4-FFF2-40B4-BE49-F238E27FC236}">
                <a16:creationId xmlns:a16="http://schemas.microsoft.com/office/drawing/2014/main" id="{CEA03AD6-A795-41C0-B0E9-C5E66A8C8FF8}"/>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991654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D0F8D7EE-C41C-4CDB-AAA2-6FAC12F10A50}"/>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13" name="Freeform: Shape 12">
            <a:extLst>
              <a:ext uri="{FF2B5EF4-FFF2-40B4-BE49-F238E27FC236}">
                <a16:creationId xmlns:a16="http://schemas.microsoft.com/office/drawing/2014/main" id="{3F3DCB0E-7364-4B69-BA11-325DFB75F039}"/>
              </a:ext>
            </a:extLst>
          </p:cNvPr>
          <p:cNvSpPr/>
          <p:nvPr userDrawn="1"/>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algn="l"/>
            <a:r>
              <a:rPr lang="en-US" dirty="0">
                <a:solidFill>
                  <a:schemeClr val="lt1">
                    <a:alpha val="0"/>
                  </a:schemeClr>
                </a:solidFill>
              </a:rPr>
              <a:t>z</a:t>
            </a:r>
          </a:p>
        </p:txBody>
      </p:sp>
      <p:sp>
        <p:nvSpPr>
          <p:cNvPr id="9" name="Text Placeholder 8">
            <a:extLst>
              <a:ext uri="{FF2B5EF4-FFF2-40B4-BE49-F238E27FC236}">
                <a16:creationId xmlns:a16="http://schemas.microsoft.com/office/drawing/2014/main" id="{58FA3288-E931-4B57-91D2-DD2960072EA8}"/>
              </a:ext>
            </a:extLst>
          </p:cNvPr>
          <p:cNvSpPr>
            <a:spLocks noGrp="1"/>
          </p:cNvSpPr>
          <p:nvPr>
            <p:ph type="body" sz="quarter" idx="16" hasCustomPrompt="1"/>
          </p:nvPr>
        </p:nvSpPr>
        <p:spPr>
          <a:xfrm>
            <a:off x="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4539049 w 6096000"/>
              <a:gd name="connsiteY3" fmla="*/ 6858000 h 6858000"/>
              <a:gd name="connsiteX4" fmla="*/ 0 w 6096000"/>
              <a:gd name="connsiteY4" fmla="*/ 6858000 h 6858000"/>
              <a:gd name="connsiteX5" fmla="*/ 0 w 6096000"/>
              <a:gd name="connsiteY5"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4539049" y="6858000"/>
                </a:lnTo>
                <a:lnTo>
                  <a:pt x="0" y="6858000"/>
                </a:lnTo>
                <a:lnTo>
                  <a:pt x="0" y="6273113"/>
                </a:lnTo>
                <a:close/>
              </a:path>
            </a:pathLst>
          </a:custGeom>
          <a:solidFill>
            <a:srgbClr val="01B4E7">
              <a:alpha val="38000"/>
            </a:srgbClr>
          </a:solidFill>
        </p:spPr>
        <p:txBody>
          <a:bodyPr wrap="square" anchor="b">
            <a:noAutofit/>
          </a:bodyPr>
          <a:lstStyle>
            <a:lvl1pPr marL="0" indent="0" algn="r">
              <a:buNone/>
              <a:defRPr>
                <a:solidFill>
                  <a:schemeClr val="tx1">
                    <a:alpha val="0"/>
                  </a:schemeClr>
                </a:solidFill>
              </a:defRPr>
            </a:lvl1pPr>
          </a:lstStyle>
          <a:p>
            <a:pPr lvl="0"/>
            <a:r>
              <a:rPr lang="en-US" dirty="0"/>
              <a:t>c</a:t>
            </a:r>
          </a:p>
        </p:txBody>
      </p:sp>
      <p:sp>
        <p:nvSpPr>
          <p:cNvPr id="25" name="Text Placeholder 11">
            <a:extLst>
              <a:ext uri="{FF2B5EF4-FFF2-40B4-BE49-F238E27FC236}">
                <a16:creationId xmlns:a16="http://schemas.microsoft.com/office/drawing/2014/main" id="{C02B76E2-7589-4337-BF82-0C18E133FEF9}"/>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6" name="Subtitle 2">
            <a:extLst>
              <a:ext uri="{FF2B5EF4-FFF2-40B4-BE49-F238E27FC236}">
                <a16:creationId xmlns:a16="http://schemas.microsoft.com/office/drawing/2014/main" id="{4E8986D0-5FBE-4E27-A81A-78A0B31033D2}"/>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7" name="Slide Number Placeholder 5">
            <a:extLst>
              <a:ext uri="{FF2B5EF4-FFF2-40B4-BE49-F238E27FC236}">
                <a16:creationId xmlns:a16="http://schemas.microsoft.com/office/drawing/2014/main" id="{1D36450B-DFC0-48BB-9AD4-A3DF476727D3}"/>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2514059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43703CCB-4515-447B-9D4C-C361026CC13F}"/>
              </a:ext>
            </a:extLst>
          </p:cNvPr>
          <p:cNvSpPr>
            <a:spLocks noGrp="1"/>
          </p:cNvSpPr>
          <p:nvPr>
            <p:ph type="pic" sz="quarter" idx="17" hasCustomPrompt="1"/>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r>
              <a:rPr lang="en-US" dirty="0"/>
              <a:t> </a:t>
            </a:r>
          </a:p>
        </p:txBody>
      </p:sp>
      <p:sp>
        <p:nvSpPr>
          <p:cNvPr id="11" name="Text Placeholder 10">
            <a:extLst>
              <a:ext uri="{FF2B5EF4-FFF2-40B4-BE49-F238E27FC236}">
                <a16:creationId xmlns:a16="http://schemas.microsoft.com/office/drawing/2014/main" id="{71B4E8BC-C3BC-4E7C-B3C2-AB5029B8FB2C}"/>
              </a:ext>
            </a:extLst>
          </p:cNvPr>
          <p:cNvSpPr>
            <a:spLocks noGrp="1"/>
          </p:cNvSpPr>
          <p:nvPr>
            <p:ph type="body" sz="quarter" idx="18" hasCustomPrompt="1"/>
          </p:nvPr>
        </p:nvSpPr>
        <p:spPr>
          <a:xfrm>
            <a:off x="6096000" y="0"/>
            <a:ext cx="6096000" cy="6858000"/>
          </a:xfrm>
          <a:custGeom>
            <a:avLst/>
            <a:gdLst>
              <a:gd name="connsiteX0" fmla="*/ 5507402 w 6096000"/>
              <a:gd name="connsiteY0" fmla="*/ 6448102 h 6858000"/>
              <a:gd name="connsiteX1" fmla="*/ 5517605 w 6096000"/>
              <a:gd name="connsiteY1" fmla="*/ 6448102 h 6858000"/>
              <a:gd name="connsiteX2" fmla="*/ 5521686 w 6096000"/>
              <a:gd name="connsiteY2" fmla="*/ 6456440 h 6858000"/>
              <a:gd name="connsiteX3" fmla="*/ 5527808 w 6096000"/>
              <a:gd name="connsiteY3" fmla="*/ 6558584 h 6858000"/>
              <a:gd name="connsiteX4" fmla="*/ 5525767 w 6096000"/>
              <a:gd name="connsiteY4" fmla="*/ 6569006 h 6858000"/>
              <a:gd name="connsiteX5" fmla="*/ 5519645 w 6096000"/>
              <a:gd name="connsiteY5" fmla="*/ 6569006 h 6858000"/>
              <a:gd name="connsiteX6" fmla="*/ 5413533 w 6096000"/>
              <a:gd name="connsiteY6" fmla="*/ 6506470 h 6858000"/>
              <a:gd name="connsiteX7" fmla="*/ 5409451 w 6096000"/>
              <a:gd name="connsiteY7" fmla="*/ 6500217 h 6858000"/>
              <a:gd name="connsiteX8" fmla="*/ 5409451 w 6096000"/>
              <a:gd name="connsiteY8" fmla="*/ 6498131 h 6858000"/>
              <a:gd name="connsiteX9" fmla="*/ 5415573 w 6096000"/>
              <a:gd name="connsiteY9" fmla="*/ 6493962 h 6858000"/>
              <a:gd name="connsiteX10" fmla="*/ 5507402 w 6096000"/>
              <a:gd name="connsiteY10" fmla="*/ 6448102 h 6858000"/>
              <a:gd name="connsiteX11" fmla="*/ 5590136 w 6096000"/>
              <a:gd name="connsiteY11" fmla="*/ 6446018 h 6858000"/>
              <a:gd name="connsiteX12" fmla="*/ 5600438 w 6096000"/>
              <a:gd name="connsiteY12" fmla="*/ 6446018 h 6858000"/>
              <a:gd name="connsiteX13" fmla="*/ 5691097 w 6096000"/>
              <a:gd name="connsiteY13" fmla="*/ 6491784 h 6858000"/>
              <a:gd name="connsiteX14" fmla="*/ 5699339 w 6096000"/>
              <a:gd name="connsiteY14" fmla="*/ 6498025 h 6858000"/>
              <a:gd name="connsiteX15" fmla="*/ 5695218 w 6096000"/>
              <a:gd name="connsiteY15" fmla="*/ 6504265 h 6858000"/>
              <a:gd name="connsiteX16" fmla="*/ 5588076 w 6096000"/>
              <a:gd name="connsiteY16" fmla="*/ 6566673 h 6858000"/>
              <a:gd name="connsiteX17" fmla="*/ 5579833 w 6096000"/>
              <a:gd name="connsiteY17" fmla="*/ 6566673 h 6858000"/>
              <a:gd name="connsiteX18" fmla="*/ 5577773 w 6096000"/>
              <a:gd name="connsiteY18" fmla="*/ 6558352 h 6858000"/>
              <a:gd name="connsiteX19" fmla="*/ 5586015 w 6096000"/>
              <a:gd name="connsiteY19" fmla="*/ 6454339 h 6858000"/>
              <a:gd name="connsiteX20" fmla="*/ 5590136 w 6096000"/>
              <a:gd name="connsiteY20" fmla="*/ 6446018 h 6858000"/>
              <a:gd name="connsiteX21" fmla="*/ 4772401 w 6096000"/>
              <a:gd name="connsiteY21" fmla="*/ 6406275 h 6858000"/>
              <a:gd name="connsiteX22" fmla="*/ 4772401 w 6096000"/>
              <a:gd name="connsiteY22" fmla="*/ 6449478 h 6858000"/>
              <a:gd name="connsiteX23" fmla="*/ 4724512 w 6096000"/>
              <a:gd name="connsiteY23" fmla="*/ 6457707 h 6858000"/>
              <a:gd name="connsiteX24" fmla="*/ 4705773 w 6096000"/>
              <a:gd name="connsiteY24" fmla="*/ 6433020 h 6858000"/>
              <a:gd name="connsiteX25" fmla="*/ 4730759 w 6096000"/>
              <a:gd name="connsiteY25" fmla="*/ 6408333 h 6858000"/>
              <a:gd name="connsiteX26" fmla="*/ 4422900 w 6096000"/>
              <a:gd name="connsiteY26" fmla="*/ 6336141 h 6858000"/>
              <a:gd name="connsiteX27" fmla="*/ 4463811 w 6096000"/>
              <a:gd name="connsiteY27" fmla="*/ 6396340 h 6858000"/>
              <a:gd name="connsiteX28" fmla="*/ 4422900 w 6096000"/>
              <a:gd name="connsiteY28" fmla="*/ 6456538 h 6858000"/>
              <a:gd name="connsiteX29" fmla="*/ 4381988 w 6096000"/>
              <a:gd name="connsiteY29" fmla="*/ 6396340 h 6858000"/>
              <a:gd name="connsiteX30" fmla="*/ 4422900 w 6096000"/>
              <a:gd name="connsiteY30" fmla="*/ 6336141 h 6858000"/>
              <a:gd name="connsiteX31" fmla="*/ 5577123 w 6096000"/>
              <a:gd name="connsiteY31" fmla="*/ 6327829 h 6858000"/>
              <a:gd name="connsiteX32" fmla="*/ 5586116 w 6096000"/>
              <a:gd name="connsiteY32" fmla="*/ 6328868 h 6858000"/>
              <a:gd name="connsiteX33" fmla="*/ 5612840 w 6096000"/>
              <a:gd name="connsiteY33" fmla="*/ 6380819 h 6858000"/>
              <a:gd name="connsiteX34" fmla="*/ 5553226 w 6096000"/>
              <a:gd name="connsiteY34" fmla="*/ 6439004 h 6858000"/>
              <a:gd name="connsiteX35" fmla="*/ 5493612 w 6096000"/>
              <a:gd name="connsiteY35" fmla="*/ 6380819 h 6858000"/>
              <a:gd name="connsiteX36" fmla="*/ 5520336 w 6096000"/>
              <a:gd name="connsiteY36" fmla="*/ 6330947 h 6858000"/>
              <a:gd name="connsiteX37" fmla="*/ 5536781 w 6096000"/>
              <a:gd name="connsiteY37" fmla="*/ 6333024 h 6858000"/>
              <a:gd name="connsiteX38" fmla="*/ 5534725 w 6096000"/>
              <a:gd name="connsiteY38" fmla="*/ 6349649 h 6858000"/>
              <a:gd name="connsiteX39" fmla="*/ 5518280 w 6096000"/>
              <a:gd name="connsiteY39" fmla="*/ 6380819 h 6858000"/>
              <a:gd name="connsiteX40" fmla="*/ 5553226 w 6096000"/>
              <a:gd name="connsiteY40" fmla="*/ 6416146 h 6858000"/>
              <a:gd name="connsiteX41" fmla="*/ 5588172 w 6096000"/>
              <a:gd name="connsiteY41" fmla="*/ 6380819 h 6858000"/>
              <a:gd name="connsiteX42" fmla="*/ 5571727 w 6096000"/>
              <a:gd name="connsiteY42" fmla="*/ 6349649 h 6858000"/>
              <a:gd name="connsiteX43" fmla="*/ 5569671 w 6096000"/>
              <a:gd name="connsiteY43" fmla="*/ 6333024 h 6858000"/>
              <a:gd name="connsiteX44" fmla="*/ 5577123 w 6096000"/>
              <a:gd name="connsiteY44" fmla="*/ 6327829 h 6858000"/>
              <a:gd name="connsiteX45" fmla="*/ 5726057 w 6096000"/>
              <a:gd name="connsiteY45" fmla="*/ 6312763 h 6858000"/>
              <a:gd name="connsiteX46" fmla="*/ 5730190 w 6096000"/>
              <a:gd name="connsiteY46" fmla="*/ 6318992 h 6858000"/>
              <a:gd name="connsiteX47" fmla="*/ 5730190 w 6096000"/>
              <a:gd name="connsiteY47" fmla="*/ 6443559 h 6858000"/>
              <a:gd name="connsiteX48" fmla="*/ 5726057 w 6096000"/>
              <a:gd name="connsiteY48" fmla="*/ 6449787 h 6858000"/>
              <a:gd name="connsiteX49" fmla="*/ 5717791 w 6096000"/>
              <a:gd name="connsiteY49" fmla="*/ 6447711 h 6858000"/>
              <a:gd name="connsiteX50" fmla="*/ 5633066 w 6096000"/>
              <a:gd name="connsiteY50" fmla="*/ 6389579 h 6858000"/>
              <a:gd name="connsiteX51" fmla="*/ 5626867 w 6096000"/>
              <a:gd name="connsiteY51" fmla="*/ 6381275 h 6858000"/>
              <a:gd name="connsiteX52" fmla="*/ 5633066 w 6096000"/>
              <a:gd name="connsiteY52" fmla="*/ 6372971 h 6858000"/>
              <a:gd name="connsiteX53" fmla="*/ 5717791 w 6096000"/>
              <a:gd name="connsiteY53" fmla="*/ 6314840 h 6858000"/>
              <a:gd name="connsiteX54" fmla="*/ 5726057 w 6096000"/>
              <a:gd name="connsiteY54" fmla="*/ 6312763 h 6858000"/>
              <a:gd name="connsiteX55" fmla="*/ 5380229 w 6096000"/>
              <a:gd name="connsiteY55" fmla="*/ 6312763 h 6858000"/>
              <a:gd name="connsiteX56" fmla="*/ 5388412 w 6096000"/>
              <a:gd name="connsiteY56" fmla="*/ 6316915 h 6858000"/>
              <a:gd name="connsiteX57" fmla="*/ 5472280 w 6096000"/>
              <a:gd name="connsiteY57" fmla="*/ 6372971 h 6858000"/>
              <a:gd name="connsiteX58" fmla="*/ 5478417 w 6096000"/>
              <a:gd name="connsiteY58" fmla="*/ 6381275 h 6858000"/>
              <a:gd name="connsiteX59" fmla="*/ 5472280 w 6096000"/>
              <a:gd name="connsiteY59" fmla="*/ 6389579 h 6858000"/>
              <a:gd name="connsiteX60" fmla="*/ 5388412 w 6096000"/>
              <a:gd name="connsiteY60" fmla="*/ 6447711 h 6858000"/>
              <a:gd name="connsiteX61" fmla="*/ 5380229 w 6096000"/>
              <a:gd name="connsiteY61" fmla="*/ 6449787 h 6858000"/>
              <a:gd name="connsiteX62" fmla="*/ 5376138 w 6096000"/>
              <a:gd name="connsiteY62" fmla="*/ 6443559 h 6858000"/>
              <a:gd name="connsiteX63" fmla="*/ 5376138 w 6096000"/>
              <a:gd name="connsiteY63" fmla="*/ 6318992 h 6858000"/>
              <a:gd name="connsiteX64" fmla="*/ 5380229 w 6096000"/>
              <a:gd name="connsiteY64" fmla="*/ 6312763 h 6858000"/>
              <a:gd name="connsiteX65" fmla="*/ 4992184 w 6096000"/>
              <a:gd name="connsiteY65" fmla="*/ 6302243 h 6858000"/>
              <a:gd name="connsiteX66" fmla="*/ 4986024 w 6096000"/>
              <a:gd name="connsiteY66" fmla="*/ 6304321 h 6858000"/>
              <a:gd name="connsiteX67" fmla="*/ 4983972 w 6096000"/>
              <a:gd name="connsiteY67" fmla="*/ 6310551 h 6858000"/>
              <a:gd name="connsiteX68" fmla="*/ 5025033 w 6096000"/>
              <a:gd name="connsiteY68" fmla="*/ 6468402 h 6858000"/>
              <a:gd name="connsiteX69" fmla="*/ 5049670 w 6096000"/>
              <a:gd name="connsiteY69" fmla="*/ 6489171 h 6858000"/>
              <a:gd name="connsiteX70" fmla="*/ 5057882 w 6096000"/>
              <a:gd name="connsiteY70" fmla="*/ 6489171 h 6858000"/>
              <a:gd name="connsiteX71" fmla="*/ 5053776 w 6096000"/>
              <a:gd name="connsiteY71" fmla="*/ 6497479 h 6858000"/>
              <a:gd name="connsiteX72" fmla="*/ 5053776 w 6096000"/>
              <a:gd name="connsiteY72" fmla="*/ 6499556 h 6858000"/>
              <a:gd name="connsiteX73" fmla="*/ 5029139 w 6096000"/>
              <a:gd name="connsiteY73" fmla="*/ 6518249 h 6858000"/>
              <a:gd name="connsiteX74" fmla="*/ 4994237 w 6096000"/>
              <a:gd name="connsiteY74" fmla="*/ 6516172 h 6858000"/>
              <a:gd name="connsiteX75" fmla="*/ 4988078 w 6096000"/>
              <a:gd name="connsiteY75" fmla="*/ 6518249 h 6858000"/>
              <a:gd name="connsiteX76" fmla="*/ 4986024 w 6096000"/>
              <a:gd name="connsiteY76" fmla="*/ 6522403 h 6858000"/>
              <a:gd name="connsiteX77" fmla="*/ 4986024 w 6096000"/>
              <a:gd name="connsiteY77" fmla="*/ 6541096 h 6858000"/>
              <a:gd name="connsiteX78" fmla="*/ 4992184 w 6096000"/>
              <a:gd name="connsiteY78" fmla="*/ 6547327 h 6858000"/>
              <a:gd name="connsiteX79" fmla="*/ 5039404 w 6096000"/>
              <a:gd name="connsiteY79" fmla="*/ 6553557 h 6858000"/>
              <a:gd name="connsiteX80" fmla="*/ 5041458 w 6096000"/>
              <a:gd name="connsiteY80" fmla="*/ 6553557 h 6858000"/>
              <a:gd name="connsiteX81" fmla="*/ 5094838 w 6096000"/>
              <a:gd name="connsiteY81" fmla="*/ 6501633 h 6858000"/>
              <a:gd name="connsiteX82" fmla="*/ 5127687 w 6096000"/>
              <a:gd name="connsiteY82" fmla="*/ 6372861 h 6858000"/>
              <a:gd name="connsiteX83" fmla="*/ 5140005 w 6096000"/>
              <a:gd name="connsiteY83" fmla="*/ 6331321 h 6858000"/>
              <a:gd name="connsiteX84" fmla="*/ 5144111 w 6096000"/>
              <a:gd name="connsiteY84" fmla="*/ 6310551 h 6858000"/>
              <a:gd name="connsiteX85" fmla="*/ 5142058 w 6096000"/>
              <a:gd name="connsiteY85" fmla="*/ 6304321 h 6858000"/>
              <a:gd name="connsiteX86" fmla="*/ 5137952 w 6096000"/>
              <a:gd name="connsiteY86" fmla="*/ 6302243 h 6858000"/>
              <a:gd name="connsiteX87" fmla="*/ 5109209 w 6096000"/>
              <a:gd name="connsiteY87" fmla="*/ 6302243 h 6858000"/>
              <a:gd name="connsiteX88" fmla="*/ 5103050 w 6096000"/>
              <a:gd name="connsiteY88" fmla="*/ 6306398 h 6858000"/>
              <a:gd name="connsiteX89" fmla="*/ 5066094 w 6096000"/>
              <a:gd name="connsiteY89" fmla="*/ 6447632 h 6858000"/>
              <a:gd name="connsiteX90" fmla="*/ 5064041 w 6096000"/>
              <a:gd name="connsiteY90" fmla="*/ 6447632 h 6858000"/>
              <a:gd name="connsiteX91" fmla="*/ 5025033 w 6096000"/>
              <a:gd name="connsiteY91" fmla="*/ 6306398 h 6858000"/>
              <a:gd name="connsiteX92" fmla="*/ 5018874 w 6096000"/>
              <a:gd name="connsiteY92" fmla="*/ 6302243 h 6858000"/>
              <a:gd name="connsiteX93" fmla="*/ 4992184 w 6096000"/>
              <a:gd name="connsiteY93" fmla="*/ 6302243 h 6858000"/>
              <a:gd name="connsiteX94" fmla="*/ 4952412 w 6096000"/>
              <a:gd name="connsiteY94" fmla="*/ 6299906 h 6858000"/>
              <a:gd name="connsiteX95" fmla="*/ 4903317 w 6096000"/>
              <a:gd name="connsiteY95" fmla="*/ 6320715 h 6858000"/>
              <a:gd name="connsiteX96" fmla="*/ 4903317 w 6096000"/>
              <a:gd name="connsiteY96" fmla="*/ 6308230 h 6858000"/>
              <a:gd name="connsiteX97" fmla="*/ 4897181 w 6096000"/>
              <a:gd name="connsiteY97" fmla="*/ 6301987 h 6858000"/>
              <a:gd name="connsiteX98" fmla="*/ 4868542 w 6096000"/>
              <a:gd name="connsiteY98" fmla="*/ 6301987 h 6858000"/>
              <a:gd name="connsiteX99" fmla="*/ 4862406 w 6096000"/>
              <a:gd name="connsiteY99" fmla="*/ 6308230 h 6858000"/>
              <a:gd name="connsiteX100" fmla="*/ 4862406 w 6096000"/>
              <a:gd name="connsiteY100" fmla="*/ 6483025 h 6858000"/>
              <a:gd name="connsiteX101" fmla="*/ 4868542 w 6096000"/>
              <a:gd name="connsiteY101" fmla="*/ 6489268 h 6858000"/>
              <a:gd name="connsiteX102" fmla="*/ 4897181 w 6096000"/>
              <a:gd name="connsiteY102" fmla="*/ 6489268 h 6858000"/>
              <a:gd name="connsiteX103" fmla="*/ 4903317 w 6096000"/>
              <a:gd name="connsiteY103" fmla="*/ 6483025 h 6858000"/>
              <a:gd name="connsiteX104" fmla="*/ 4903317 w 6096000"/>
              <a:gd name="connsiteY104" fmla="*/ 6362333 h 6858000"/>
              <a:gd name="connsiteX105" fmla="*/ 4954457 w 6096000"/>
              <a:gd name="connsiteY105" fmla="*/ 6339443 h 6858000"/>
              <a:gd name="connsiteX106" fmla="*/ 4960594 w 6096000"/>
              <a:gd name="connsiteY106" fmla="*/ 6333200 h 6858000"/>
              <a:gd name="connsiteX107" fmla="*/ 4960594 w 6096000"/>
              <a:gd name="connsiteY107" fmla="*/ 6306149 h 6858000"/>
              <a:gd name="connsiteX108" fmla="*/ 4958548 w 6096000"/>
              <a:gd name="connsiteY108" fmla="*/ 6301987 h 6858000"/>
              <a:gd name="connsiteX109" fmla="*/ 4952412 w 6096000"/>
              <a:gd name="connsiteY109" fmla="*/ 6299906 h 6858000"/>
              <a:gd name="connsiteX110" fmla="*/ 4751504 w 6096000"/>
              <a:gd name="connsiteY110" fmla="*/ 6296399 h 6858000"/>
              <a:gd name="connsiteX111" fmla="*/ 4681148 w 6096000"/>
              <a:gd name="connsiteY111" fmla="*/ 6304717 h 6858000"/>
              <a:gd name="connsiteX112" fmla="*/ 4674940 w 6096000"/>
              <a:gd name="connsiteY112" fmla="*/ 6310955 h 6858000"/>
              <a:gd name="connsiteX113" fmla="*/ 4677009 w 6096000"/>
              <a:gd name="connsiteY113" fmla="*/ 6335908 h 6858000"/>
              <a:gd name="connsiteX114" fmla="*/ 4679079 w 6096000"/>
              <a:gd name="connsiteY114" fmla="*/ 6340067 h 6858000"/>
              <a:gd name="connsiteX115" fmla="*/ 4683217 w 6096000"/>
              <a:gd name="connsiteY115" fmla="*/ 6342146 h 6858000"/>
              <a:gd name="connsiteX116" fmla="*/ 4749434 w 6096000"/>
              <a:gd name="connsiteY116" fmla="*/ 6337987 h 6858000"/>
              <a:gd name="connsiteX117" fmla="*/ 4772196 w 6096000"/>
              <a:gd name="connsiteY117" fmla="*/ 6360861 h 6858000"/>
              <a:gd name="connsiteX118" fmla="*/ 4772196 w 6096000"/>
              <a:gd name="connsiteY118" fmla="*/ 6373337 h 6858000"/>
              <a:gd name="connsiteX119" fmla="*/ 4726672 w 6096000"/>
              <a:gd name="connsiteY119" fmla="*/ 6377496 h 6858000"/>
              <a:gd name="connsiteX120" fmla="*/ 4662524 w 6096000"/>
              <a:gd name="connsiteY120" fmla="*/ 6433640 h 6858000"/>
              <a:gd name="connsiteX121" fmla="*/ 4718395 w 6096000"/>
              <a:gd name="connsiteY121" fmla="*/ 6493943 h 6858000"/>
              <a:gd name="connsiteX122" fmla="*/ 4778404 w 6096000"/>
              <a:gd name="connsiteY122" fmla="*/ 6481467 h 6858000"/>
              <a:gd name="connsiteX123" fmla="*/ 4807374 w 6096000"/>
              <a:gd name="connsiteY123" fmla="*/ 6493943 h 6858000"/>
              <a:gd name="connsiteX124" fmla="*/ 4813582 w 6096000"/>
              <a:gd name="connsiteY124" fmla="*/ 6491864 h 6858000"/>
              <a:gd name="connsiteX125" fmla="*/ 4815651 w 6096000"/>
              <a:gd name="connsiteY125" fmla="*/ 6485626 h 6858000"/>
              <a:gd name="connsiteX126" fmla="*/ 4815651 w 6096000"/>
              <a:gd name="connsiteY126" fmla="*/ 6360861 h 6858000"/>
              <a:gd name="connsiteX127" fmla="*/ 4751504 w 6096000"/>
              <a:gd name="connsiteY127" fmla="*/ 6296399 h 6858000"/>
              <a:gd name="connsiteX128" fmla="*/ 4422899 w 6096000"/>
              <a:gd name="connsiteY128" fmla="*/ 6296399 h 6858000"/>
              <a:gd name="connsiteX129" fmla="*/ 4338738 w 6096000"/>
              <a:gd name="connsiteY129" fmla="*/ 6395171 h 6858000"/>
              <a:gd name="connsiteX130" fmla="*/ 4422899 w 6096000"/>
              <a:gd name="connsiteY130" fmla="*/ 6493943 h 6858000"/>
              <a:gd name="connsiteX131" fmla="*/ 4507060 w 6096000"/>
              <a:gd name="connsiteY131" fmla="*/ 6395171 h 6858000"/>
              <a:gd name="connsiteX132" fmla="*/ 4422899 w 6096000"/>
              <a:gd name="connsiteY132" fmla="*/ 6296399 h 6858000"/>
              <a:gd name="connsiteX133" fmla="*/ 4206945 w 6096000"/>
              <a:gd name="connsiteY133" fmla="*/ 6270683 h 6858000"/>
              <a:gd name="connsiteX134" fmla="*/ 4223310 w 6096000"/>
              <a:gd name="connsiteY134" fmla="*/ 6270683 h 6858000"/>
              <a:gd name="connsiteX135" fmla="*/ 4266267 w 6096000"/>
              <a:gd name="connsiteY135" fmla="*/ 6310425 h 6858000"/>
              <a:gd name="connsiteX136" fmla="*/ 4221264 w 6096000"/>
              <a:gd name="connsiteY136" fmla="*/ 6348076 h 6858000"/>
              <a:gd name="connsiteX137" fmla="*/ 4176261 w 6096000"/>
              <a:gd name="connsiteY137" fmla="*/ 6348076 h 6858000"/>
              <a:gd name="connsiteX138" fmla="*/ 4176261 w 6096000"/>
              <a:gd name="connsiteY138" fmla="*/ 6272775 h 6858000"/>
              <a:gd name="connsiteX139" fmla="*/ 4206945 w 6096000"/>
              <a:gd name="connsiteY139" fmla="*/ 6270683 h 6858000"/>
              <a:gd name="connsiteX140" fmla="*/ 4583182 w 6096000"/>
              <a:gd name="connsiteY140" fmla="*/ 6258994 h 6858000"/>
              <a:gd name="connsiteX141" fmla="*/ 4554472 w 6096000"/>
              <a:gd name="connsiteY141" fmla="*/ 6265238 h 6858000"/>
              <a:gd name="connsiteX142" fmla="*/ 4548320 w 6096000"/>
              <a:gd name="connsiteY142" fmla="*/ 6271482 h 6858000"/>
              <a:gd name="connsiteX143" fmla="*/ 4548320 w 6096000"/>
              <a:gd name="connsiteY143" fmla="*/ 6302704 h 6858000"/>
              <a:gd name="connsiteX144" fmla="*/ 4531914 w 6096000"/>
              <a:gd name="connsiteY144" fmla="*/ 6302704 h 6858000"/>
              <a:gd name="connsiteX145" fmla="*/ 4525762 w 6096000"/>
              <a:gd name="connsiteY145" fmla="*/ 6308949 h 6858000"/>
              <a:gd name="connsiteX146" fmla="*/ 4525762 w 6096000"/>
              <a:gd name="connsiteY146" fmla="*/ 6333927 h 6858000"/>
              <a:gd name="connsiteX147" fmla="*/ 4531914 w 6096000"/>
              <a:gd name="connsiteY147" fmla="*/ 6340171 h 6858000"/>
              <a:gd name="connsiteX148" fmla="*/ 4548320 w 6096000"/>
              <a:gd name="connsiteY148" fmla="*/ 6340171 h 6858000"/>
              <a:gd name="connsiteX149" fmla="*/ 4548320 w 6096000"/>
              <a:gd name="connsiteY149" fmla="*/ 6423430 h 6858000"/>
              <a:gd name="connsiteX150" fmla="*/ 4603689 w 6096000"/>
              <a:gd name="connsiteY150" fmla="*/ 6496281 h 6858000"/>
              <a:gd name="connsiteX151" fmla="*/ 4636500 w 6096000"/>
              <a:gd name="connsiteY151" fmla="*/ 6492118 h 6858000"/>
              <a:gd name="connsiteX152" fmla="*/ 4642652 w 6096000"/>
              <a:gd name="connsiteY152" fmla="*/ 6483792 h 6858000"/>
              <a:gd name="connsiteX153" fmla="*/ 4640602 w 6096000"/>
              <a:gd name="connsiteY153" fmla="*/ 6460896 h 6858000"/>
              <a:gd name="connsiteX154" fmla="*/ 4634449 w 6096000"/>
              <a:gd name="connsiteY154" fmla="*/ 6452570 h 6858000"/>
              <a:gd name="connsiteX155" fmla="*/ 4609841 w 6096000"/>
              <a:gd name="connsiteY155" fmla="*/ 6454652 h 6858000"/>
              <a:gd name="connsiteX156" fmla="*/ 4591385 w 6096000"/>
              <a:gd name="connsiteY156" fmla="*/ 6417185 h 6858000"/>
              <a:gd name="connsiteX157" fmla="*/ 4591385 w 6096000"/>
              <a:gd name="connsiteY157" fmla="*/ 6340171 h 6858000"/>
              <a:gd name="connsiteX158" fmla="*/ 4634449 w 6096000"/>
              <a:gd name="connsiteY158" fmla="*/ 6340171 h 6858000"/>
              <a:gd name="connsiteX159" fmla="*/ 4640602 w 6096000"/>
              <a:gd name="connsiteY159" fmla="*/ 6333927 h 6858000"/>
              <a:gd name="connsiteX160" fmla="*/ 4640602 w 6096000"/>
              <a:gd name="connsiteY160" fmla="*/ 6308949 h 6858000"/>
              <a:gd name="connsiteX161" fmla="*/ 4634449 w 6096000"/>
              <a:gd name="connsiteY161" fmla="*/ 6302704 h 6858000"/>
              <a:gd name="connsiteX162" fmla="*/ 4591385 w 6096000"/>
              <a:gd name="connsiteY162" fmla="*/ 6302704 h 6858000"/>
              <a:gd name="connsiteX163" fmla="*/ 4591385 w 6096000"/>
              <a:gd name="connsiteY163" fmla="*/ 6265238 h 6858000"/>
              <a:gd name="connsiteX164" fmla="*/ 4589334 w 6096000"/>
              <a:gd name="connsiteY164" fmla="*/ 6258994 h 6858000"/>
              <a:gd name="connsiteX165" fmla="*/ 4583182 w 6096000"/>
              <a:gd name="connsiteY165" fmla="*/ 6258994 h 6858000"/>
              <a:gd name="connsiteX166" fmla="*/ 4217278 w 6096000"/>
              <a:gd name="connsiteY166" fmla="*/ 6229772 h 6858000"/>
              <a:gd name="connsiteX167" fmla="*/ 4136861 w 6096000"/>
              <a:gd name="connsiteY167" fmla="*/ 6233924 h 6858000"/>
              <a:gd name="connsiteX168" fmla="*/ 4130674 w 6096000"/>
              <a:gd name="connsiteY168" fmla="*/ 6242228 h 6858000"/>
              <a:gd name="connsiteX169" fmla="*/ 4130674 w 6096000"/>
              <a:gd name="connsiteY169" fmla="*/ 6483040 h 6858000"/>
              <a:gd name="connsiteX170" fmla="*/ 4138922 w 6096000"/>
              <a:gd name="connsiteY170" fmla="*/ 6489268 h 6858000"/>
              <a:gd name="connsiteX171" fmla="*/ 4167790 w 6096000"/>
              <a:gd name="connsiteY171" fmla="*/ 6489268 h 6858000"/>
              <a:gd name="connsiteX172" fmla="*/ 4176038 w 6096000"/>
              <a:gd name="connsiteY172" fmla="*/ 6483040 h 6858000"/>
              <a:gd name="connsiteX173" fmla="*/ 4176038 w 6096000"/>
              <a:gd name="connsiteY173" fmla="*/ 6387546 h 6858000"/>
              <a:gd name="connsiteX174" fmla="*/ 4225526 w 6096000"/>
              <a:gd name="connsiteY174" fmla="*/ 6389621 h 6858000"/>
              <a:gd name="connsiteX175" fmla="*/ 4266766 w 6096000"/>
              <a:gd name="connsiteY175" fmla="*/ 6485115 h 6858000"/>
              <a:gd name="connsiteX176" fmla="*/ 4272952 w 6096000"/>
              <a:gd name="connsiteY176" fmla="*/ 6489268 h 6858000"/>
              <a:gd name="connsiteX177" fmla="*/ 4305944 w 6096000"/>
              <a:gd name="connsiteY177" fmla="*/ 6489268 h 6858000"/>
              <a:gd name="connsiteX178" fmla="*/ 4312130 w 6096000"/>
              <a:gd name="connsiteY178" fmla="*/ 6487192 h 6858000"/>
              <a:gd name="connsiteX179" fmla="*/ 4314192 w 6096000"/>
              <a:gd name="connsiteY179" fmla="*/ 6480964 h 6858000"/>
              <a:gd name="connsiteX180" fmla="*/ 4266766 w 6096000"/>
              <a:gd name="connsiteY180" fmla="*/ 6377166 h 6858000"/>
              <a:gd name="connsiteX181" fmla="*/ 4312130 w 6096000"/>
              <a:gd name="connsiteY181" fmla="*/ 6308658 h 6858000"/>
              <a:gd name="connsiteX182" fmla="*/ 4223464 w 6096000"/>
              <a:gd name="connsiteY182" fmla="*/ 6229772 h 6858000"/>
              <a:gd name="connsiteX183" fmla="*/ 4217278 w 6096000"/>
              <a:gd name="connsiteY183" fmla="*/ 6229772 h 6858000"/>
              <a:gd name="connsiteX184" fmla="*/ 5579833 w 6096000"/>
              <a:gd name="connsiteY184" fmla="*/ 6196766 h 6858000"/>
              <a:gd name="connsiteX185" fmla="*/ 5588076 w 6096000"/>
              <a:gd name="connsiteY185" fmla="*/ 6196766 h 6858000"/>
              <a:gd name="connsiteX186" fmla="*/ 5695218 w 6096000"/>
              <a:gd name="connsiteY186" fmla="*/ 6258579 h 6858000"/>
              <a:gd name="connsiteX187" fmla="*/ 5699339 w 6096000"/>
              <a:gd name="connsiteY187" fmla="*/ 6264760 h 6858000"/>
              <a:gd name="connsiteX188" fmla="*/ 5691097 w 6096000"/>
              <a:gd name="connsiteY188" fmla="*/ 6270941 h 6858000"/>
              <a:gd name="connsiteX189" fmla="*/ 5600438 w 6096000"/>
              <a:gd name="connsiteY189" fmla="*/ 6314210 h 6858000"/>
              <a:gd name="connsiteX190" fmla="*/ 5590136 w 6096000"/>
              <a:gd name="connsiteY190" fmla="*/ 6316270 h 6858000"/>
              <a:gd name="connsiteX191" fmla="*/ 5586015 w 6096000"/>
              <a:gd name="connsiteY191" fmla="*/ 6305968 h 6858000"/>
              <a:gd name="connsiteX192" fmla="*/ 5577773 w 6096000"/>
              <a:gd name="connsiteY192" fmla="*/ 6205007 h 6858000"/>
              <a:gd name="connsiteX193" fmla="*/ 5579833 w 6096000"/>
              <a:gd name="connsiteY193" fmla="*/ 6196766 h 6858000"/>
              <a:gd name="connsiteX194" fmla="*/ 5522498 w 6096000"/>
              <a:gd name="connsiteY194" fmla="*/ 6195995 h 6858000"/>
              <a:gd name="connsiteX195" fmla="*/ 5526619 w 6096000"/>
              <a:gd name="connsiteY195" fmla="*/ 6196770 h 6858000"/>
              <a:gd name="connsiteX196" fmla="*/ 5528679 w 6096000"/>
              <a:gd name="connsiteY196" fmla="*/ 6207095 h 6858000"/>
              <a:gd name="connsiteX197" fmla="*/ 5520438 w 6096000"/>
              <a:gd name="connsiteY197" fmla="*/ 6308283 h 6858000"/>
              <a:gd name="connsiteX198" fmla="*/ 5516316 w 6096000"/>
              <a:gd name="connsiteY198" fmla="*/ 6316543 h 6858000"/>
              <a:gd name="connsiteX199" fmla="*/ 5506015 w 6096000"/>
              <a:gd name="connsiteY199" fmla="*/ 6316543 h 6858000"/>
              <a:gd name="connsiteX200" fmla="*/ 5415355 w 6096000"/>
              <a:gd name="connsiteY200" fmla="*/ 6271112 h 6858000"/>
              <a:gd name="connsiteX201" fmla="*/ 5407114 w 6096000"/>
              <a:gd name="connsiteY201" fmla="*/ 6264917 h 6858000"/>
              <a:gd name="connsiteX202" fmla="*/ 5411235 w 6096000"/>
              <a:gd name="connsiteY202" fmla="*/ 6258721 h 6858000"/>
              <a:gd name="connsiteX203" fmla="*/ 5518377 w 6096000"/>
              <a:gd name="connsiteY203" fmla="*/ 6196770 h 6858000"/>
              <a:gd name="connsiteX204" fmla="*/ 5522498 w 6096000"/>
              <a:gd name="connsiteY204" fmla="*/ 6195995 h 6858000"/>
              <a:gd name="connsiteX205" fmla="*/ 5553811 w 6096000"/>
              <a:gd name="connsiteY205" fmla="*/ 6160806 h 6858000"/>
              <a:gd name="connsiteX206" fmla="*/ 5336980 w 6096000"/>
              <a:gd name="connsiteY206" fmla="*/ 6379976 h 6858000"/>
              <a:gd name="connsiteX207" fmla="*/ 5553811 w 6096000"/>
              <a:gd name="connsiteY207" fmla="*/ 6599145 h 6858000"/>
              <a:gd name="connsiteX208" fmla="*/ 5770643 w 6096000"/>
              <a:gd name="connsiteY208" fmla="*/ 6379976 h 6858000"/>
              <a:gd name="connsiteX209" fmla="*/ 5553811 w 6096000"/>
              <a:gd name="connsiteY209" fmla="*/ 6160806 h 6858000"/>
              <a:gd name="connsiteX210" fmla="*/ 5553226 w 6096000"/>
              <a:gd name="connsiteY210" fmla="*/ 6129247 h 6858000"/>
              <a:gd name="connsiteX211" fmla="*/ 5799865 w 6096000"/>
              <a:gd name="connsiteY211" fmla="*/ 6378808 h 6858000"/>
              <a:gd name="connsiteX212" fmla="*/ 5553226 w 6096000"/>
              <a:gd name="connsiteY212" fmla="*/ 6628369 h 6858000"/>
              <a:gd name="connsiteX213" fmla="*/ 5306588 w 6096000"/>
              <a:gd name="connsiteY213" fmla="*/ 6378808 h 6858000"/>
              <a:gd name="connsiteX214" fmla="*/ 5553226 w 6096000"/>
              <a:gd name="connsiteY214" fmla="*/ 6129247 h 6858000"/>
              <a:gd name="connsiteX215" fmla="*/ 5540303 w 6096000"/>
              <a:gd name="connsiteY215" fmla="*/ 6050671 h 6858000"/>
              <a:gd name="connsiteX216" fmla="*/ 5527964 w 6096000"/>
              <a:gd name="connsiteY216" fmla="*/ 6100554 h 6858000"/>
              <a:gd name="connsiteX217" fmla="*/ 5505342 w 6096000"/>
              <a:gd name="connsiteY217" fmla="*/ 6104711 h 6858000"/>
              <a:gd name="connsiteX218" fmla="*/ 5478607 w 6096000"/>
              <a:gd name="connsiteY218" fmla="*/ 6058985 h 6858000"/>
              <a:gd name="connsiteX219" fmla="*/ 5478607 w 6096000"/>
              <a:gd name="connsiteY219" fmla="*/ 6056906 h 6858000"/>
              <a:gd name="connsiteX220" fmla="*/ 5476550 w 6096000"/>
              <a:gd name="connsiteY220" fmla="*/ 6058985 h 6858000"/>
              <a:gd name="connsiteX221" fmla="*/ 5455985 w 6096000"/>
              <a:gd name="connsiteY221" fmla="*/ 6063142 h 6858000"/>
              <a:gd name="connsiteX222" fmla="*/ 5455985 w 6096000"/>
              <a:gd name="connsiteY222" fmla="*/ 6065220 h 6858000"/>
              <a:gd name="connsiteX223" fmla="*/ 5451872 w 6096000"/>
              <a:gd name="connsiteY223" fmla="*/ 6090162 h 6858000"/>
              <a:gd name="connsiteX224" fmla="*/ 5455985 w 6096000"/>
              <a:gd name="connsiteY224" fmla="*/ 6117182 h 6858000"/>
              <a:gd name="connsiteX225" fmla="*/ 5435420 w 6096000"/>
              <a:gd name="connsiteY225" fmla="*/ 6125495 h 6858000"/>
              <a:gd name="connsiteX226" fmla="*/ 5398402 w 6096000"/>
              <a:gd name="connsiteY226" fmla="*/ 6090162 h 6858000"/>
              <a:gd name="connsiteX227" fmla="*/ 5398402 w 6096000"/>
              <a:gd name="connsiteY227" fmla="*/ 6088083 h 6858000"/>
              <a:gd name="connsiteX228" fmla="*/ 5396346 w 6096000"/>
              <a:gd name="connsiteY228" fmla="*/ 6088083 h 6858000"/>
              <a:gd name="connsiteX229" fmla="*/ 5377837 w 6096000"/>
              <a:gd name="connsiteY229" fmla="*/ 6100554 h 6858000"/>
              <a:gd name="connsiteX230" fmla="*/ 5377837 w 6096000"/>
              <a:gd name="connsiteY230" fmla="*/ 6102632 h 6858000"/>
              <a:gd name="connsiteX231" fmla="*/ 5390176 w 6096000"/>
              <a:gd name="connsiteY231" fmla="*/ 6152515 h 6858000"/>
              <a:gd name="connsiteX232" fmla="*/ 5373724 w 6096000"/>
              <a:gd name="connsiteY232" fmla="*/ 6164986 h 6858000"/>
              <a:gd name="connsiteX233" fmla="*/ 5330536 w 6096000"/>
              <a:gd name="connsiteY233" fmla="*/ 6137966 h 6858000"/>
              <a:gd name="connsiteX234" fmla="*/ 5328480 w 6096000"/>
              <a:gd name="connsiteY234" fmla="*/ 6137966 h 6858000"/>
              <a:gd name="connsiteX235" fmla="*/ 5328480 w 6096000"/>
              <a:gd name="connsiteY235" fmla="*/ 6140044 h 6858000"/>
              <a:gd name="connsiteX236" fmla="*/ 5312027 w 6096000"/>
              <a:gd name="connsiteY236" fmla="*/ 6154594 h 6858000"/>
              <a:gd name="connsiteX237" fmla="*/ 5312027 w 6096000"/>
              <a:gd name="connsiteY237" fmla="*/ 6156672 h 6858000"/>
              <a:gd name="connsiteX238" fmla="*/ 5338763 w 6096000"/>
              <a:gd name="connsiteY238" fmla="*/ 6202398 h 6858000"/>
              <a:gd name="connsiteX239" fmla="*/ 5324366 w 6096000"/>
              <a:gd name="connsiteY239" fmla="*/ 6219026 h 6858000"/>
              <a:gd name="connsiteX240" fmla="*/ 5275010 w 6096000"/>
              <a:gd name="connsiteY240" fmla="*/ 6206555 h 6858000"/>
              <a:gd name="connsiteX241" fmla="*/ 5272953 w 6096000"/>
              <a:gd name="connsiteY241" fmla="*/ 6206555 h 6858000"/>
              <a:gd name="connsiteX242" fmla="*/ 5262671 w 6096000"/>
              <a:gd name="connsiteY242" fmla="*/ 6225261 h 6858000"/>
              <a:gd name="connsiteX243" fmla="*/ 5262671 w 6096000"/>
              <a:gd name="connsiteY243" fmla="*/ 6227340 h 6858000"/>
              <a:gd name="connsiteX244" fmla="*/ 5299688 w 6096000"/>
              <a:gd name="connsiteY244" fmla="*/ 6264752 h 6858000"/>
              <a:gd name="connsiteX245" fmla="*/ 5291462 w 6096000"/>
              <a:gd name="connsiteY245" fmla="*/ 6283458 h 6858000"/>
              <a:gd name="connsiteX246" fmla="*/ 5240049 w 6096000"/>
              <a:gd name="connsiteY246" fmla="*/ 6283458 h 6858000"/>
              <a:gd name="connsiteX247" fmla="*/ 5237992 w 6096000"/>
              <a:gd name="connsiteY247" fmla="*/ 6283458 h 6858000"/>
              <a:gd name="connsiteX248" fmla="*/ 5237992 w 6096000"/>
              <a:gd name="connsiteY248" fmla="*/ 6285536 h 6858000"/>
              <a:gd name="connsiteX249" fmla="*/ 5231823 w 6096000"/>
              <a:gd name="connsiteY249" fmla="*/ 6306320 h 6858000"/>
              <a:gd name="connsiteX250" fmla="*/ 5233879 w 6096000"/>
              <a:gd name="connsiteY250" fmla="*/ 6308399 h 6858000"/>
              <a:gd name="connsiteX251" fmla="*/ 5277066 w 6096000"/>
              <a:gd name="connsiteY251" fmla="*/ 6333340 h 6858000"/>
              <a:gd name="connsiteX252" fmla="*/ 5275010 w 6096000"/>
              <a:gd name="connsiteY252" fmla="*/ 6356204 h 6858000"/>
              <a:gd name="connsiteX253" fmla="*/ 5225653 w 6096000"/>
              <a:gd name="connsiteY253" fmla="*/ 6368675 h 6858000"/>
              <a:gd name="connsiteX254" fmla="*/ 5223596 w 6096000"/>
              <a:gd name="connsiteY254" fmla="*/ 6368675 h 6858000"/>
              <a:gd name="connsiteX255" fmla="*/ 5223596 w 6096000"/>
              <a:gd name="connsiteY255" fmla="*/ 6370752 h 6858000"/>
              <a:gd name="connsiteX256" fmla="*/ 5223596 w 6096000"/>
              <a:gd name="connsiteY256" fmla="*/ 6381145 h 6858000"/>
              <a:gd name="connsiteX257" fmla="*/ 5223596 w 6096000"/>
              <a:gd name="connsiteY257" fmla="*/ 6391537 h 6858000"/>
              <a:gd name="connsiteX258" fmla="*/ 5223596 w 6096000"/>
              <a:gd name="connsiteY258" fmla="*/ 6393616 h 6858000"/>
              <a:gd name="connsiteX259" fmla="*/ 5225653 w 6096000"/>
              <a:gd name="connsiteY259" fmla="*/ 6393616 h 6858000"/>
              <a:gd name="connsiteX260" fmla="*/ 5275010 w 6096000"/>
              <a:gd name="connsiteY260" fmla="*/ 6406087 h 6858000"/>
              <a:gd name="connsiteX261" fmla="*/ 5279123 w 6096000"/>
              <a:gd name="connsiteY261" fmla="*/ 6428949 h 6858000"/>
              <a:gd name="connsiteX262" fmla="*/ 5233879 w 6096000"/>
              <a:gd name="connsiteY262" fmla="*/ 6455969 h 6858000"/>
              <a:gd name="connsiteX263" fmla="*/ 5231823 w 6096000"/>
              <a:gd name="connsiteY263" fmla="*/ 6455969 h 6858000"/>
              <a:gd name="connsiteX264" fmla="*/ 5231823 w 6096000"/>
              <a:gd name="connsiteY264" fmla="*/ 6458048 h 6858000"/>
              <a:gd name="connsiteX265" fmla="*/ 5237992 w 6096000"/>
              <a:gd name="connsiteY265" fmla="*/ 6478833 h 6858000"/>
              <a:gd name="connsiteX266" fmla="*/ 5240049 w 6096000"/>
              <a:gd name="connsiteY266" fmla="*/ 6478833 h 6858000"/>
              <a:gd name="connsiteX267" fmla="*/ 5291462 w 6096000"/>
              <a:gd name="connsiteY267" fmla="*/ 6478833 h 6858000"/>
              <a:gd name="connsiteX268" fmla="*/ 5299688 w 6096000"/>
              <a:gd name="connsiteY268" fmla="*/ 6499616 h 6858000"/>
              <a:gd name="connsiteX269" fmla="*/ 5262671 w 6096000"/>
              <a:gd name="connsiteY269" fmla="*/ 6537029 h 6858000"/>
              <a:gd name="connsiteX270" fmla="*/ 5262671 w 6096000"/>
              <a:gd name="connsiteY270" fmla="*/ 6539107 h 6858000"/>
              <a:gd name="connsiteX271" fmla="*/ 5275010 w 6096000"/>
              <a:gd name="connsiteY271" fmla="*/ 6557813 h 6858000"/>
              <a:gd name="connsiteX272" fmla="*/ 5326423 w 6096000"/>
              <a:gd name="connsiteY272" fmla="*/ 6543265 h 6858000"/>
              <a:gd name="connsiteX273" fmla="*/ 5338763 w 6096000"/>
              <a:gd name="connsiteY273" fmla="*/ 6561971 h 6858000"/>
              <a:gd name="connsiteX274" fmla="*/ 5312027 w 6096000"/>
              <a:gd name="connsiteY274" fmla="*/ 6607697 h 6858000"/>
              <a:gd name="connsiteX275" fmla="*/ 5314084 w 6096000"/>
              <a:gd name="connsiteY275" fmla="*/ 6609774 h 6858000"/>
              <a:gd name="connsiteX276" fmla="*/ 5328480 w 6096000"/>
              <a:gd name="connsiteY276" fmla="*/ 6624324 h 6858000"/>
              <a:gd name="connsiteX277" fmla="*/ 5330536 w 6096000"/>
              <a:gd name="connsiteY277" fmla="*/ 6624324 h 6858000"/>
              <a:gd name="connsiteX278" fmla="*/ 5375780 w 6096000"/>
              <a:gd name="connsiteY278" fmla="*/ 6597304 h 6858000"/>
              <a:gd name="connsiteX279" fmla="*/ 5392233 w 6096000"/>
              <a:gd name="connsiteY279" fmla="*/ 6611853 h 6858000"/>
              <a:gd name="connsiteX280" fmla="*/ 5379894 w 6096000"/>
              <a:gd name="connsiteY280" fmla="*/ 6661736 h 6858000"/>
              <a:gd name="connsiteX281" fmla="*/ 5379894 w 6096000"/>
              <a:gd name="connsiteY281" fmla="*/ 6663815 h 6858000"/>
              <a:gd name="connsiteX282" fmla="*/ 5398402 w 6096000"/>
              <a:gd name="connsiteY282" fmla="*/ 6674206 h 6858000"/>
              <a:gd name="connsiteX283" fmla="*/ 5398402 w 6096000"/>
              <a:gd name="connsiteY283" fmla="*/ 6676285 h 6858000"/>
              <a:gd name="connsiteX284" fmla="*/ 5400459 w 6096000"/>
              <a:gd name="connsiteY284" fmla="*/ 6674206 h 6858000"/>
              <a:gd name="connsiteX285" fmla="*/ 5437476 w 6096000"/>
              <a:gd name="connsiteY285" fmla="*/ 6636795 h 6858000"/>
              <a:gd name="connsiteX286" fmla="*/ 5455985 w 6096000"/>
              <a:gd name="connsiteY286" fmla="*/ 6645109 h 6858000"/>
              <a:gd name="connsiteX287" fmla="*/ 5453928 w 6096000"/>
              <a:gd name="connsiteY287" fmla="*/ 6672129 h 6858000"/>
              <a:gd name="connsiteX288" fmla="*/ 5455985 w 6096000"/>
              <a:gd name="connsiteY288" fmla="*/ 6697070 h 6858000"/>
              <a:gd name="connsiteX289" fmla="*/ 5455985 w 6096000"/>
              <a:gd name="connsiteY289" fmla="*/ 6699148 h 6858000"/>
              <a:gd name="connsiteX290" fmla="*/ 5458042 w 6096000"/>
              <a:gd name="connsiteY290" fmla="*/ 6699148 h 6858000"/>
              <a:gd name="connsiteX291" fmla="*/ 5478607 w 6096000"/>
              <a:gd name="connsiteY291" fmla="*/ 6705383 h 6858000"/>
              <a:gd name="connsiteX292" fmla="*/ 5480663 w 6096000"/>
              <a:gd name="connsiteY292" fmla="*/ 6705383 h 6858000"/>
              <a:gd name="connsiteX293" fmla="*/ 5505342 w 6096000"/>
              <a:gd name="connsiteY293" fmla="*/ 6659658 h 6858000"/>
              <a:gd name="connsiteX294" fmla="*/ 5527964 w 6096000"/>
              <a:gd name="connsiteY294" fmla="*/ 6661736 h 6858000"/>
              <a:gd name="connsiteX295" fmla="*/ 5540303 w 6096000"/>
              <a:gd name="connsiteY295" fmla="*/ 6713697 h 6858000"/>
              <a:gd name="connsiteX296" fmla="*/ 5542359 w 6096000"/>
              <a:gd name="connsiteY296" fmla="*/ 6713697 h 6858000"/>
              <a:gd name="connsiteX297" fmla="*/ 5562925 w 6096000"/>
              <a:gd name="connsiteY297" fmla="*/ 6713697 h 6858000"/>
              <a:gd name="connsiteX298" fmla="*/ 5564982 w 6096000"/>
              <a:gd name="connsiteY298" fmla="*/ 6713697 h 6858000"/>
              <a:gd name="connsiteX299" fmla="*/ 5579378 w 6096000"/>
              <a:gd name="connsiteY299" fmla="*/ 6661736 h 6858000"/>
              <a:gd name="connsiteX300" fmla="*/ 5599943 w 6096000"/>
              <a:gd name="connsiteY300" fmla="*/ 6659658 h 6858000"/>
              <a:gd name="connsiteX301" fmla="*/ 5626678 w 6096000"/>
              <a:gd name="connsiteY301" fmla="*/ 6705383 h 6858000"/>
              <a:gd name="connsiteX302" fmla="*/ 5647243 w 6096000"/>
              <a:gd name="connsiteY302" fmla="*/ 6699148 h 6858000"/>
              <a:gd name="connsiteX303" fmla="*/ 5649300 w 6096000"/>
              <a:gd name="connsiteY303" fmla="*/ 6699148 h 6858000"/>
              <a:gd name="connsiteX304" fmla="*/ 5651356 w 6096000"/>
              <a:gd name="connsiteY304" fmla="*/ 6672129 h 6858000"/>
              <a:gd name="connsiteX305" fmla="*/ 5649300 w 6096000"/>
              <a:gd name="connsiteY305" fmla="*/ 6645109 h 6858000"/>
              <a:gd name="connsiteX306" fmla="*/ 5669865 w 6096000"/>
              <a:gd name="connsiteY306" fmla="*/ 6636795 h 6858000"/>
              <a:gd name="connsiteX307" fmla="*/ 5706882 w 6096000"/>
              <a:gd name="connsiteY307" fmla="*/ 6674206 h 6858000"/>
              <a:gd name="connsiteX308" fmla="*/ 5725391 w 6096000"/>
              <a:gd name="connsiteY308" fmla="*/ 6663815 h 6858000"/>
              <a:gd name="connsiteX309" fmla="*/ 5727448 w 6096000"/>
              <a:gd name="connsiteY309" fmla="*/ 6661736 h 6858000"/>
              <a:gd name="connsiteX310" fmla="*/ 5727448 w 6096000"/>
              <a:gd name="connsiteY310" fmla="*/ 6659658 h 6858000"/>
              <a:gd name="connsiteX311" fmla="*/ 5713052 w 6096000"/>
              <a:gd name="connsiteY311" fmla="*/ 6611853 h 6858000"/>
              <a:gd name="connsiteX312" fmla="*/ 5729504 w 6096000"/>
              <a:gd name="connsiteY312" fmla="*/ 6597304 h 6858000"/>
              <a:gd name="connsiteX313" fmla="*/ 5774748 w 6096000"/>
              <a:gd name="connsiteY313" fmla="*/ 6624324 h 6858000"/>
              <a:gd name="connsiteX314" fmla="*/ 5776805 w 6096000"/>
              <a:gd name="connsiteY314" fmla="*/ 6624324 h 6858000"/>
              <a:gd name="connsiteX315" fmla="*/ 5791201 w 6096000"/>
              <a:gd name="connsiteY315" fmla="*/ 6607697 h 6858000"/>
              <a:gd name="connsiteX316" fmla="*/ 5793257 w 6096000"/>
              <a:gd name="connsiteY316" fmla="*/ 6607697 h 6858000"/>
              <a:gd name="connsiteX317" fmla="*/ 5766522 w 6096000"/>
              <a:gd name="connsiteY317" fmla="*/ 6561971 h 6858000"/>
              <a:gd name="connsiteX318" fmla="*/ 5778861 w 6096000"/>
              <a:gd name="connsiteY318" fmla="*/ 6543265 h 6858000"/>
              <a:gd name="connsiteX319" fmla="*/ 5830275 w 6096000"/>
              <a:gd name="connsiteY319" fmla="*/ 6557813 h 6858000"/>
              <a:gd name="connsiteX320" fmla="*/ 5832331 w 6096000"/>
              <a:gd name="connsiteY320" fmla="*/ 6555735 h 6858000"/>
              <a:gd name="connsiteX321" fmla="*/ 5842614 w 6096000"/>
              <a:gd name="connsiteY321" fmla="*/ 6537029 h 6858000"/>
              <a:gd name="connsiteX322" fmla="*/ 5842614 w 6096000"/>
              <a:gd name="connsiteY322" fmla="*/ 6534951 h 6858000"/>
              <a:gd name="connsiteX323" fmla="*/ 5805596 w 6096000"/>
              <a:gd name="connsiteY323" fmla="*/ 6499616 h 6858000"/>
              <a:gd name="connsiteX324" fmla="*/ 5813822 w 6096000"/>
              <a:gd name="connsiteY324" fmla="*/ 6478833 h 6858000"/>
              <a:gd name="connsiteX325" fmla="*/ 5865236 w 6096000"/>
              <a:gd name="connsiteY325" fmla="*/ 6478833 h 6858000"/>
              <a:gd name="connsiteX326" fmla="*/ 5867292 w 6096000"/>
              <a:gd name="connsiteY326" fmla="*/ 6478833 h 6858000"/>
              <a:gd name="connsiteX327" fmla="*/ 5871405 w 6096000"/>
              <a:gd name="connsiteY327" fmla="*/ 6458048 h 6858000"/>
              <a:gd name="connsiteX328" fmla="*/ 5871405 w 6096000"/>
              <a:gd name="connsiteY328" fmla="*/ 6455969 h 6858000"/>
              <a:gd name="connsiteX329" fmla="*/ 5826162 w 6096000"/>
              <a:gd name="connsiteY329" fmla="*/ 6428949 h 6858000"/>
              <a:gd name="connsiteX330" fmla="*/ 5830275 w 6096000"/>
              <a:gd name="connsiteY330" fmla="*/ 6408165 h 6858000"/>
              <a:gd name="connsiteX331" fmla="*/ 5879632 w 6096000"/>
              <a:gd name="connsiteY331" fmla="*/ 6393616 h 6858000"/>
              <a:gd name="connsiteX332" fmla="*/ 5881688 w 6096000"/>
              <a:gd name="connsiteY332" fmla="*/ 6393616 h 6858000"/>
              <a:gd name="connsiteX333" fmla="*/ 5881688 w 6096000"/>
              <a:gd name="connsiteY333" fmla="*/ 6381145 h 6858000"/>
              <a:gd name="connsiteX334" fmla="*/ 5881688 w 6096000"/>
              <a:gd name="connsiteY334" fmla="*/ 6370752 h 6858000"/>
              <a:gd name="connsiteX335" fmla="*/ 5879632 w 6096000"/>
              <a:gd name="connsiteY335" fmla="*/ 6370752 h 6858000"/>
              <a:gd name="connsiteX336" fmla="*/ 5830275 w 6096000"/>
              <a:gd name="connsiteY336" fmla="*/ 6356204 h 6858000"/>
              <a:gd name="connsiteX337" fmla="*/ 5828218 w 6096000"/>
              <a:gd name="connsiteY337" fmla="*/ 6335419 h 6858000"/>
              <a:gd name="connsiteX338" fmla="*/ 5871405 w 6096000"/>
              <a:gd name="connsiteY338" fmla="*/ 6308399 h 6858000"/>
              <a:gd name="connsiteX339" fmla="*/ 5873462 w 6096000"/>
              <a:gd name="connsiteY339" fmla="*/ 6308399 h 6858000"/>
              <a:gd name="connsiteX340" fmla="*/ 5873462 w 6096000"/>
              <a:gd name="connsiteY340" fmla="*/ 6306320 h 6858000"/>
              <a:gd name="connsiteX341" fmla="*/ 5867292 w 6096000"/>
              <a:gd name="connsiteY341" fmla="*/ 6285536 h 6858000"/>
              <a:gd name="connsiteX342" fmla="*/ 5865236 w 6096000"/>
              <a:gd name="connsiteY342" fmla="*/ 6285536 h 6858000"/>
              <a:gd name="connsiteX343" fmla="*/ 5813822 w 6096000"/>
              <a:gd name="connsiteY343" fmla="*/ 6285536 h 6858000"/>
              <a:gd name="connsiteX344" fmla="*/ 5805596 w 6096000"/>
              <a:gd name="connsiteY344" fmla="*/ 6264752 h 6858000"/>
              <a:gd name="connsiteX345" fmla="*/ 5842614 w 6096000"/>
              <a:gd name="connsiteY345" fmla="*/ 6227340 h 6858000"/>
              <a:gd name="connsiteX346" fmla="*/ 5842614 w 6096000"/>
              <a:gd name="connsiteY346" fmla="*/ 6225261 h 6858000"/>
              <a:gd name="connsiteX347" fmla="*/ 5832331 w 6096000"/>
              <a:gd name="connsiteY347" fmla="*/ 6206555 h 6858000"/>
              <a:gd name="connsiteX348" fmla="*/ 5830275 w 6096000"/>
              <a:gd name="connsiteY348" fmla="*/ 6206555 h 6858000"/>
              <a:gd name="connsiteX349" fmla="*/ 5780918 w 6096000"/>
              <a:gd name="connsiteY349" fmla="*/ 6219026 h 6858000"/>
              <a:gd name="connsiteX350" fmla="*/ 5766522 w 6096000"/>
              <a:gd name="connsiteY350" fmla="*/ 6202398 h 6858000"/>
              <a:gd name="connsiteX351" fmla="*/ 5793257 w 6096000"/>
              <a:gd name="connsiteY351" fmla="*/ 6156672 h 6858000"/>
              <a:gd name="connsiteX352" fmla="*/ 5793257 w 6096000"/>
              <a:gd name="connsiteY352" fmla="*/ 6154594 h 6858000"/>
              <a:gd name="connsiteX353" fmla="*/ 5776805 w 6096000"/>
              <a:gd name="connsiteY353" fmla="*/ 6140044 h 6858000"/>
              <a:gd name="connsiteX354" fmla="*/ 5731561 w 6096000"/>
              <a:gd name="connsiteY354" fmla="*/ 6164986 h 6858000"/>
              <a:gd name="connsiteX355" fmla="*/ 5713052 w 6096000"/>
              <a:gd name="connsiteY355" fmla="*/ 6152515 h 6858000"/>
              <a:gd name="connsiteX356" fmla="*/ 5727448 w 6096000"/>
              <a:gd name="connsiteY356" fmla="*/ 6102632 h 6858000"/>
              <a:gd name="connsiteX357" fmla="*/ 5727448 w 6096000"/>
              <a:gd name="connsiteY357" fmla="*/ 6100554 h 6858000"/>
              <a:gd name="connsiteX358" fmla="*/ 5708939 w 6096000"/>
              <a:gd name="connsiteY358" fmla="*/ 6090162 h 6858000"/>
              <a:gd name="connsiteX359" fmla="*/ 5706882 w 6096000"/>
              <a:gd name="connsiteY359" fmla="*/ 6088083 h 6858000"/>
              <a:gd name="connsiteX360" fmla="*/ 5706882 w 6096000"/>
              <a:gd name="connsiteY360" fmla="*/ 6090162 h 6858000"/>
              <a:gd name="connsiteX361" fmla="*/ 5669865 w 6096000"/>
              <a:gd name="connsiteY361" fmla="*/ 6125495 h 6858000"/>
              <a:gd name="connsiteX362" fmla="*/ 5649300 w 6096000"/>
              <a:gd name="connsiteY362" fmla="*/ 6117182 h 6858000"/>
              <a:gd name="connsiteX363" fmla="*/ 5653412 w 6096000"/>
              <a:gd name="connsiteY363" fmla="*/ 6090162 h 6858000"/>
              <a:gd name="connsiteX364" fmla="*/ 5649300 w 6096000"/>
              <a:gd name="connsiteY364" fmla="*/ 6065220 h 6858000"/>
              <a:gd name="connsiteX365" fmla="*/ 5649300 w 6096000"/>
              <a:gd name="connsiteY365" fmla="*/ 6063142 h 6858000"/>
              <a:gd name="connsiteX366" fmla="*/ 5647243 w 6096000"/>
              <a:gd name="connsiteY366" fmla="*/ 6063142 h 6858000"/>
              <a:gd name="connsiteX367" fmla="*/ 5626678 w 6096000"/>
              <a:gd name="connsiteY367" fmla="*/ 6058985 h 6858000"/>
              <a:gd name="connsiteX368" fmla="*/ 5599943 w 6096000"/>
              <a:gd name="connsiteY368" fmla="*/ 6104711 h 6858000"/>
              <a:gd name="connsiteX369" fmla="*/ 5577321 w 6096000"/>
              <a:gd name="connsiteY369" fmla="*/ 6100554 h 6858000"/>
              <a:gd name="connsiteX370" fmla="*/ 5564982 w 6096000"/>
              <a:gd name="connsiteY370" fmla="*/ 6050671 h 6858000"/>
              <a:gd name="connsiteX371" fmla="*/ 5562925 w 6096000"/>
              <a:gd name="connsiteY371" fmla="*/ 6050671 h 6858000"/>
              <a:gd name="connsiteX372" fmla="*/ 5542359 w 6096000"/>
              <a:gd name="connsiteY372" fmla="*/ 6050671 h 6858000"/>
              <a:gd name="connsiteX373" fmla="*/ 5540303 w 6096000"/>
              <a:gd name="connsiteY373" fmla="*/ 6050671 h 6858000"/>
              <a:gd name="connsiteX374" fmla="*/ 0 w 6096000"/>
              <a:gd name="connsiteY374" fmla="*/ 0 h 6858000"/>
              <a:gd name="connsiteX375" fmla="*/ 6096000 w 6096000"/>
              <a:gd name="connsiteY375" fmla="*/ 0 h 6858000"/>
              <a:gd name="connsiteX376" fmla="*/ 6096000 w 6096000"/>
              <a:gd name="connsiteY376" fmla="*/ 6858000 h 6858000"/>
              <a:gd name="connsiteX377" fmla="*/ 0 w 6096000"/>
              <a:gd name="connsiteY37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Lst>
            <a:rect l="l" t="t" r="r" b="b"/>
            <a:pathLst>
              <a:path w="6096000" h="6858000">
                <a:moveTo>
                  <a:pt x="5507402" y="6448102"/>
                </a:moveTo>
                <a:cubicBezTo>
                  <a:pt x="5511483" y="6446018"/>
                  <a:pt x="5513524" y="6446018"/>
                  <a:pt x="5517605" y="6448102"/>
                </a:cubicBezTo>
                <a:cubicBezTo>
                  <a:pt x="5519645" y="6450187"/>
                  <a:pt x="5521686" y="6452271"/>
                  <a:pt x="5521686" y="6456440"/>
                </a:cubicBezTo>
                <a:cubicBezTo>
                  <a:pt x="5527808" y="6558584"/>
                  <a:pt x="5527808" y="6558584"/>
                  <a:pt x="5527808" y="6558584"/>
                </a:cubicBezTo>
                <a:cubicBezTo>
                  <a:pt x="5529848" y="6564837"/>
                  <a:pt x="5527808" y="6566922"/>
                  <a:pt x="5525767" y="6569006"/>
                </a:cubicBezTo>
                <a:cubicBezTo>
                  <a:pt x="5523727" y="6571091"/>
                  <a:pt x="5521686" y="6569006"/>
                  <a:pt x="5519645" y="6569006"/>
                </a:cubicBezTo>
                <a:cubicBezTo>
                  <a:pt x="5474752" y="6558584"/>
                  <a:pt x="5444142" y="6539822"/>
                  <a:pt x="5413533" y="6506470"/>
                </a:cubicBezTo>
                <a:cubicBezTo>
                  <a:pt x="5411492" y="6504386"/>
                  <a:pt x="5409451" y="6502301"/>
                  <a:pt x="5409451" y="6500217"/>
                </a:cubicBezTo>
                <a:cubicBezTo>
                  <a:pt x="5409451" y="6500217"/>
                  <a:pt x="5409451" y="6500217"/>
                  <a:pt x="5409451" y="6498131"/>
                </a:cubicBezTo>
                <a:cubicBezTo>
                  <a:pt x="5409451" y="6496047"/>
                  <a:pt x="5413533" y="6493962"/>
                  <a:pt x="5415573" y="6493962"/>
                </a:cubicBezTo>
                <a:cubicBezTo>
                  <a:pt x="5507402" y="6448102"/>
                  <a:pt x="5507402" y="6448102"/>
                  <a:pt x="5507402" y="6448102"/>
                </a:cubicBezTo>
                <a:close/>
                <a:moveTo>
                  <a:pt x="5590136" y="6446018"/>
                </a:moveTo>
                <a:cubicBezTo>
                  <a:pt x="5594256" y="6446018"/>
                  <a:pt x="5596317" y="6446018"/>
                  <a:pt x="5600438" y="6446018"/>
                </a:cubicBezTo>
                <a:cubicBezTo>
                  <a:pt x="5691097" y="6491784"/>
                  <a:pt x="5691097" y="6491784"/>
                  <a:pt x="5691097" y="6491784"/>
                </a:cubicBezTo>
                <a:cubicBezTo>
                  <a:pt x="5695218" y="6493864"/>
                  <a:pt x="5697278" y="6495944"/>
                  <a:pt x="5699339" y="6498025"/>
                </a:cubicBezTo>
                <a:cubicBezTo>
                  <a:pt x="5699339" y="6500105"/>
                  <a:pt x="5697278" y="6502185"/>
                  <a:pt x="5695218" y="6504265"/>
                </a:cubicBezTo>
                <a:cubicBezTo>
                  <a:pt x="5664312" y="6537549"/>
                  <a:pt x="5631344" y="6556272"/>
                  <a:pt x="5588076" y="6566673"/>
                </a:cubicBezTo>
                <a:cubicBezTo>
                  <a:pt x="5583954" y="6568753"/>
                  <a:pt x="5581894" y="6568753"/>
                  <a:pt x="5579833" y="6566673"/>
                </a:cubicBezTo>
                <a:cubicBezTo>
                  <a:pt x="5577773" y="6564593"/>
                  <a:pt x="5577773" y="6560432"/>
                  <a:pt x="5577773" y="6558352"/>
                </a:cubicBezTo>
                <a:cubicBezTo>
                  <a:pt x="5586015" y="6454339"/>
                  <a:pt x="5586015" y="6454339"/>
                  <a:pt x="5586015" y="6454339"/>
                </a:cubicBezTo>
                <a:cubicBezTo>
                  <a:pt x="5586015" y="6452259"/>
                  <a:pt x="5588076" y="6448098"/>
                  <a:pt x="5590136" y="6446018"/>
                </a:cubicBezTo>
                <a:close/>
                <a:moveTo>
                  <a:pt x="4772401" y="6406275"/>
                </a:moveTo>
                <a:cubicBezTo>
                  <a:pt x="4772401" y="6406275"/>
                  <a:pt x="4772401" y="6406275"/>
                  <a:pt x="4772401" y="6449478"/>
                </a:cubicBezTo>
                <a:cubicBezTo>
                  <a:pt x="4772401" y="6449478"/>
                  <a:pt x="4745333" y="6457707"/>
                  <a:pt x="4724512" y="6457707"/>
                </a:cubicBezTo>
                <a:cubicBezTo>
                  <a:pt x="4707855" y="6457707"/>
                  <a:pt x="4705773" y="6441249"/>
                  <a:pt x="4705773" y="6433020"/>
                </a:cubicBezTo>
                <a:cubicBezTo>
                  <a:pt x="4705773" y="6418619"/>
                  <a:pt x="4714102" y="6410390"/>
                  <a:pt x="4730759" y="6408333"/>
                </a:cubicBezTo>
                <a:close/>
                <a:moveTo>
                  <a:pt x="4422900" y="6336141"/>
                </a:moveTo>
                <a:cubicBezTo>
                  <a:pt x="4451537" y="6336141"/>
                  <a:pt x="4463811" y="6352748"/>
                  <a:pt x="4463811" y="6396340"/>
                </a:cubicBezTo>
                <a:cubicBezTo>
                  <a:pt x="4463811" y="6433704"/>
                  <a:pt x="4457675" y="6456538"/>
                  <a:pt x="4422900" y="6456538"/>
                </a:cubicBezTo>
                <a:cubicBezTo>
                  <a:pt x="4388125" y="6456538"/>
                  <a:pt x="4381988" y="6433704"/>
                  <a:pt x="4381988" y="6396340"/>
                </a:cubicBezTo>
                <a:cubicBezTo>
                  <a:pt x="4381988" y="6352748"/>
                  <a:pt x="4392216" y="6336141"/>
                  <a:pt x="4422900" y="6336141"/>
                </a:cubicBezTo>
                <a:close/>
                <a:moveTo>
                  <a:pt x="5577123" y="6327829"/>
                </a:moveTo>
                <a:cubicBezTo>
                  <a:pt x="5579950" y="6327310"/>
                  <a:pt x="5583033" y="6327829"/>
                  <a:pt x="5586116" y="6328868"/>
                </a:cubicBezTo>
                <a:cubicBezTo>
                  <a:pt x="5602562" y="6341337"/>
                  <a:pt x="5612840" y="6360039"/>
                  <a:pt x="5612840" y="6380819"/>
                </a:cubicBezTo>
                <a:cubicBezTo>
                  <a:pt x="5612840" y="6411990"/>
                  <a:pt x="5586116" y="6439004"/>
                  <a:pt x="5553226" y="6439004"/>
                </a:cubicBezTo>
                <a:cubicBezTo>
                  <a:pt x="5520336" y="6439004"/>
                  <a:pt x="5493612" y="6411990"/>
                  <a:pt x="5493612" y="6380819"/>
                </a:cubicBezTo>
                <a:cubicBezTo>
                  <a:pt x="5493612" y="6360039"/>
                  <a:pt x="5503890" y="6341337"/>
                  <a:pt x="5520336" y="6330947"/>
                </a:cubicBezTo>
                <a:cubicBezTo>
                  <a:pt x="5526503" y="6326790"/>
                  <a:pt x="5532669" y="6326790"/>
                  <a:pt x="5536781" y="6333024"/>
                </a:cubicBezTo>
                <a:cubicBezTo>
                  <a:pt x="5540892" y="6339259"/>
                  <a:pt x="5538837" y="6345492"/>
                  <a:pt x="5534725" y="6349649"/>
                </a:cubicBezTo>
                <a:cubicBezTo>
                  <a:pt x="5524447" y="6355883"/>
                  <a:pt x="5518280" y="6368351"/>
                  <a:pt x="5518280" y="6380819"/>
                </a:cubicBezTo>
                <a:cubicBezTo>
                  <a:pt x="5518280" y="6399522"/>
                  <a:pt x="5534725" y="6416146"/>
                  <a:pt x="5553226" y="6416146"/>
                </a:cubicBezTo>
                <a:cubicBezTo>
                  <a:pt x="5571727" y="6416146"/>
                  <a:pt x="5588172" y="6399522"/>
                  <a:pt x="5588172" y="6380819"/>
                </a:cubicBezTo>
                <a:cubicBezTo>
                  <a:pt x="5588172" y="6368351"/>
                  <a:pt x="5582005" y="6355883"/>
                  <a:pt x="5571727" y="6349649"/>
                </a:cubicBezTo>
                <a:cubicBezTo>
                  <a:pt x="5567616" y="6345492"/>
                  <a:pt x="5565560" y="6339259"/>
                  <a:pt x="5569671" y="6333024"/>
                </a:cubicBezTo>
                <a:cubicBezTo>
                  <a:pt x="5571727" y="6329908"/>
                  <a:pt x="5574297" y="6328349"/>
                  <a:pt x="5577123" y="6327829"/>
                </a:cubicBezTo>
                <a:close/>
                <a:moveTo>
                  <a:pt x="5726057" y="6312763"/>
                </a:moveTo>
                <a:cubicBezTo>
                  <a:pt x="5728124" y="6312763"/>
                  <a:pt x="5730190" y="6316915"/>
                  <a:pt x="5730190" y="6318992"/>
                </a:cubicBezTo>
                <a:cubicBezTo>
                  <a:pt x="5742588" y="6362590"/>
                  <a:pt x="5742588" y="6399960"/>
                  <a:pt x="5730190" y="6443559"/>
                </a:cubicBezTo>
                <a:cubicBezTo>
                  <a:pt x="5728124" y="6447711"/>
                  <a:pt x="5728124" y="6449787"/>
                  <a:pt x="5726057" y="6449787"/>
                </a:cubicBezTo>
                <a:cubicBezTo>
                  <a:pt x="5721924" y="6451863"/>
                  <a:pt x="5719858" y="6449787"/>
                  <a:pt x="5717791" y="6447711"/>
                </a:cubicBezTo>
                <a:cubicBezTo>
                  <a:pt x="5633066" y="6389579"/>
                  <a:pt x="5633066" y="6389579"/>
                  <a:pt x="5633066" y="6389579"/>
                </a:cubicBezTo>
                <a:cubicBezTo>
                  <a:pt x="5628933" y="6387504"/>
                  <a:pt x="5626867" y="6385427"/>
                  <a:pt x="5626867" y="6381275"/>
                </a:cubicBezTo>
                <a:cubicBezTo>
                  <a:pt x="5626867" y="6379199"/>
                  <a:pt x="5628933" y="6375047"/>
                  <a:pt x="5633066" y="6372971"/>
                </a:cubicBezTo>
                <a:cubicBezTo>
                  <a:pt x="5717791" y="6314840"/>
                  <a:pt x="5717791" y="6314840"/>
                  <a:pt x="5717791" y="6314840"/>
                </a:cubicBezTo>
                <a:cubicBezTo>
                  <a:pt x="5719858" y="6312763"/>
                  <a:pt x="5723991" y="6312763"/>
                  <a:pt x="5726057" y="6312763"/>
                </a:cubicBezTo>
                <a:close/>
                <a:moveTo>
                  <a:pt x="5380229" y="6312763"/>
                </a:moveTo>
                <a:cubicBezTo>
                  <a:pt x="5384320" y="6312763"/>
                  <a:pt x="5386366" y="6314840"/>
                  <a:pt x="5388412" y="6316915"/>
                </a:cubicBezTo>
                <a:cubicBezTo>
                  <a:pt x="5472280" y="6372971"/>
                  <a:pt x="5472280" y="6372971"/>
                  <a:pt x="5472280" y="6372971"/>
                </a:cubicBezTo>
                <a:cubicBezTo>
                  <a:pt x="5476371" y="6375047"/>
                  <a:pt x="5478417" y="6379199"/>
                  <a:pt x="5478417" y="6381275"/>
                </a:cubicBezTo>
                <a:cubicBezTo>
                  <a:pt x="5478417" y="6385427"/>
                  <a:pt x="5476371" y="6387504"/>
                  <a:pt x="5472280" y="6389579"/>
                </a:cubicBezTo>
                <a:lnTo>
                  <a:pt x="5388412" y="6447711"/>
                </a:lnTo>
                <a:cubicBezTo>
                  <a:pt x="5384320" y="6449787"/>
                  <a:pt x="5382275" y="6451863"/>
                  <a:pt x="5380229" y="6449787"/>
                </a:cubicBezTo>
                <a:cubicBezTo>
                  <a:pt x="5378184" y="6449787"/>
                  <a:pt x="5376138" y="6447711"/>
                  <a:pt x="5376138" y="6443559"/>
                </a:cubicBezTo>
                <a:cubicBezTo>
                  <a:pt x="5363865" y="6399960"/>
                  <a:pt x="5363865" y="6364666"/>
                  <a:pt x="5376138" y="6318992"/>
                </a:cubicBezTo>
                <a:cubicBezTo>
                  <a:pt x="5376138" y="6316915"/>
                  <a:pt x="5378184" y="6314840"/>
                  <a:pt x="5380229" y="6312763"/>
                </a:cubicBezTo>
                <a:close/>
                <a:moveTo>
                  <a:pt x="4992184" y="6302243"/>
                </a:moveTo>
                <a:cubicBezTo>
                  <a:pt x="4990131" y="6302243"/>
                  <a:pt x="4988078" y="6302243"/>
                  <a:pt x="4986024" y="6304321"/>
                </a:cubicBezTo>
                <a:cubicBezTo>
                  <a:pt x="4983972" y="6306398"/>
                  <a:pt x="4983972" y="6308475"/>
                  <a:pt x="4983972" y="6310551"/>
                </a:cubicBezTo>
                <a:cubicBezTo>
                  <a:pt x="5025033" y="6468402"/>
                  <a:pt x="5025033" y="6468402"/>
                  <a:pt x="5025033" y="6468402"/>
                </a:cubicBezTo>
                <a:cubicBezTo>
                  <a:pt x="5027086" y="6476710"/>
                  <a:pt x="5035299" y="6489171"/>
                  <a:pt x="5049670" y="6489171"/>
                </a:cubicBezTo>
                <a:cubicBezTo>
                  <a:pt x="5057882" y="6489171"/>
                  <a:pt x="5057882" y="6489171"/>
                  <a:pt x="5057882" y="6489171"/>
                </a:cubicBezTo>
                <a:cubicBezTo>
                  <a:pt x="5055829" y="6493325"/>
                  <a:pt x="5055829" y="6495403"/>
                  <a:pt x="5053776" y="6497479"/>
                </a:cubicBezTo>
                <a:cubicBezTo>
                  <a:pt x="5053776" y="6499556"/>
                  <a:pt x="5053776" y="6499556"/>
                  <a:pt x="5053776" y="6499556"/>
                </a:cubicBezTo>
                <a:cubicBezTo>
                  <a:pt x="5051723" y="6505788"/>
                  <a:pt x="5049670" y="6518249"/>
                  <a:pt x="5029139" y="6518249"/>
                </a:cubicBezTo>
                <a:cubicBezTo>
                  <a:pt x="4994237" y="6516172"/>
                  <a:pt x="4994237" y="6516172"/>
                  <a:pt x="4994237" y="6516172"/>
                </a:cubicBezTo>
                <a:cubicBezTo>
                  <a:pt x="4992184" y="6514095"/>
                  <a:pt x="4990131" y="6516172"/>
                  <a:pt x="4988078" y="6518249"/>
                </a:cubicBezTo>
                <a:cubicBezTo>
                  <a:pt x="4986024" y="6518249"/>
                  <a:pt x="4986024" y="6520326"/>
                  <a:pt x="4986024" y="6522403"/>
                </a:cubicBezTo>
                <a:cubicBezTo>
                  <a:pt x="4986024" y="6541096"/>
                  <a:pt x="4986024" y="6541096"/>
                  <a:pt x="4986024" y="6541096"/>
                </a:cubicBezTo>
                <a:cubicBezTo>
                  <a:pt x="4986024" y="6545250"/>
                  <a:pt x="4988078" y="6547327"/>
                  <a:pt x="4992184" y="6547327"/>
                </a:cubicBezTo>
                <a:cubicBezTo>
                  <a:pt x="5002449" y="6551480"/>
                  <a:pt x="5022980" y="6553557"/>
                  <a:pt x="5039404" y="6553557"/>
                </a:cubicBezTo>
                <a:cubicBezTo>
                  <a:pt x="5039404" y="6553557"/>
                  <a:pt x="5039404" y="6553557"/>
                  <a:pt x="5041458" y="6553557"/>
                </a:cubicBezTo>
                <a:cubicBezTo>
                  <a:pt x="5068148" y="6553557"/>
                  <a:pt x="5086625" y="6536942"/>
                  <a:pt x="5094838" y="6501633"/>
                </a:cubicBezTo>
                <a:cubicBezTo>
                  <a:pt x="5105103" y="6462170"/>
                  <a:pt x="5119474" y="6410246"/>
                  <a:pt x="5127687" y="6372861"/>
                </a:cubicBezTo>
                <a:cubicBezTo>
                  <a:pt x="5131793" y="6356245"/>
                  <a:pt x="5135899" y="6341706"/>
                  <a:pt x="5140005" y="6331321"/>
                </a:cubicBezTo>
                <a:cubicBezTo>
                  <a:pt x="5144111" y="6310551"/>
                  <a:pt x="5144111" y="6310551"/>
                  <a:pt x="5144111" y="6310551"/>
                </a:cubicBezTo>
                <a:cubicBezTo>
                  <a:pt x="5144111" y="6308475"/>
                  <a:pt x="5144111" y="6306398"/>
                  <a:pt x="5142058" y="6304321"/>
                </a:cubicBezTo>
                <a:cubicBezTo>
                  <a:pt x="5142058" y="6302243"/>
                  <a:pt x="5140005" y="6302243"/>
                  <a:pt x="5137952" y="6302243"/>
                </a:cubicBezTo>
                <a:cubicBezTo>
                  <a:pt x="5109209" y="6302243"/>
                  <a:pt x="5109209" y="6302243"/>
                  <a:pt x="5109209" y="6302243"/>
                </a:cubicBezTo>
                <a:cubicBezTo>
                  <a:pt x="5107156" y="6302243"/>
                  <a:pt x="5103050" y="6304321"/>
                  <a:pt x="5103050" y="6306398"/>
                </a:cubicBezTo>
                <a:cubicBezTo>
                  <a:pt x="5066094" y="6447632"/>
                  <a:pt x="5066094" y="6447632"/>
                  <a:pt x="5066094" y="6447632"/>
                </a:cubicBezTo>
                <a:cubicBezTo>
                  <a:pt x="5064041" y="6447632"/>
                  <a:pt x="5064041" y="6447632"/>
                  <a:pt x="5064041" y="6447632"/>
                </a:cubicBezTo>
                <a:cubicBezTo>
                  <a:pt x="5025033" y="6306398"/>
                  <a:pt x="5025033" y="6306398"/>
                  <a:pt x="5025033" y="6306398"/>
                </a:cubicBezTo>
                <a:cubicBezTo>
                  <a:pt x="5025033" y="6304321"/>
                  <a:pt x="5022980" y="6302243"/>
                  <a:pt x="5018874" y="6302243"/>
                </a:cubicBezTo>
                <a:cubicBezTo>
                  <a:pt x="4992184" y="6302243"/>
                  <a:pt x="4992184" y="6302243"/>
                  <a:pt x="4992184" y="6302243"/>
                </a:cubicBezTo>
                <a:close/>
                <a:moveTo>
                  <a:pt x="4952412" y="6299906"/>
                </a:moveTo>
                <a:cubicBezTo>
                  <a:pt x="4934001" y="6299906"/>
                  <a:pt x="4915591" y="6312391"/>
                  <a:pt x="4903317" y="6320715"/>
                </a:cubicBezTo>
                <a:cubicBezTo>
                  <a:pt x="4903317" y="6308230"/>
                  <a:pt x="4903317" y="6308230"/>
                  <a:pt x="4903317" y="6308230"/>
                </a:cubicBezTo>
                <a:cubicBezTo>
                  <a:pt x="4903317" y="6304067"/>
                  <a:pt x="4901272" y="6301987"/>
                  <a:pt x="4897181" y="6301987"/>
                </a:cubicBezTo>
                <a:cubicBezTo>
                  <a:pt x="4868542" y="6301987"/>
                  <a:pt x="4868542" y="6301987"/>
                  <a:pt x="4868542" y="6301987"/>
                </a:cubicBezTo>
                <a:cubicBezTo>
                  <a:pt x="4864451" y="6301987"/>
                  <a:pt x="4862406" y="6304067"/>
                  <a:pt x="4862406" y="6308230"/>
                </a:cubicBezTo>
                <a:cubicBezTo>
                  <a:pt x="4862406" y="6483025"/>
                  <a:pt x="4862406" y="6483025"/>
                  <a:pt x="4862406" y="6483025"/>
                </a:cubicBezTo>
                <a:cubicBezTo>
                  <a:pt x="4862406" y="6487187"/>
                  <a:pt x="4864451" y="6489268"/>
                  <a:pt x="4868542" y="6489268"/>
                </a:cubicBezTo>
                <a:cubicBezTo>
                  <a:pt x="4897181" y="6489268"/>
                  <a:pt x="4897181" y="6489268"/>
                  <a:pt x="4897181" y="6489268"/>
                </a:cubicBezTo>
                <a:cubicBezTo>
                  <a:pt x="4901272" y="6489268"/>
                  <a:pt x="4903317" y="6487187"/>
                  <a:pt x="4903317" y="6483025"/>
                </a:cubicBezTo>
                <a:cubicBezTo>
                  <a:pt x="4903317" y="6362333"/>
                  <a:pt x="4903317" y="6362333"/>
                  <a:pt x="4903317" y="6362333"/>
                </a:cubicBezTo>
                <a:cubicBezTo>
                  <a:pt x="4911500" y="6356090"/>
                  <a:pt x="4929910" y="6341524"/>
                  <a:pt x="4954457" y="6339443"/>
                </a:cubicBezTo>
                <a:cubicBezTo>
                  <a:pt x="4958548" y="6339443"/>
                  <a:pt x="4960594" y="6335281"/>
                  <a:pt x="4960594" y="6333200"/>
                </a:cubicBezTo>
                <a:cubicBezTo>
                  <a:pt x="4960594" y="6306149"/>
                  <a:pt x="4960594" y="6306149"/>
                  <a:pt x="4960594" y="6306149"/>
                </a:cubicBezTo>
                <a:cubicBezTo>
                  <a:pt x="4960594" y="6304067"/>
                  <a:pt x="4960594" y="6301987"/>
                  <a:pt x="4958548" y="6301987"/>
                </a:cubicBezTo>
                <a:cubicBezTo>
                  <a:pt x="4956503" y="6299906"/>
                  <a:pt x="4954457" y="6299906"/>
                  <a:pt x="4952412" y="6299906"/>
                </a:cubicBezTo>
                <a:close/>
                <a:moveTo>
                  <a:pt x="4751504" y="6296399"/>
                </a:moveTo>
                <a:cubicBezTo>
                  <a:pt x="4730811" y="6296399"/>
                  <a:pt x="4695633" y="6302637"/>
                  <a:pt x="4681148" y="6304717"/>
                </a:cubicBezTo>
                <a:cubicBezTo>
                  <a:pt x="4677009" y="6304717"/>
                  <a:pt x="4674940" y="6308875"/>
                  <a:pt x="4674940" y="6310955"/>
                </a:cubicBezTo>
                <a:cubicBezTo>
                  <a:pt x="4674940" y="6310955"/>
                  <a:pt x="4674940" y="6310955"/>
                  <a:pt x="4677009" y="6335908"/>
                </a:cubicBezTo>
                <a:cubicBezTo>
                  <a:pt x="4677009" y="6337987"/>
                  <a:pt x="4677009" y="6340067"/>
                  <a:pt x="4679079" y="6340067"/>
                </a:cubicBezTo>
                <a:cubicBezTo>
                  <a:pt x="4681148" y="6342146"/>
                  <a:pt x="4681148" y="6342146"/>
                  <a:pt x="4683217" y="6342146"/>
                </a:cubicBezTo>
                <a:cubicBezTo>
                  <a:pt x="4699771" y="6342146"/>
                  <a:pt x="4728741" y="6337987"/>
                  <a:pt x="4749434" y="6337987"/>
                </a:cubicBezTo>
                <a:cubicBezTo>
                  <a:pt x="4763918" y="6337987"/>
                  <a:pt x="4772196" y="6346305"/>
                  <a:pt x="4772196" y="6360861"/>
                </a:cubicBezTo>
                <a:cubicBezTo>
                  <a:pt x="4772196" y="6360861"/>
                  <a:pt x="4772196" y="6360861"/>
                  <a:pt x="4772196" y="6373337"/>
                </a:cubicBezTo>
                <a:cubicBezTo>
                  <a:pt x="4772196" y="6373337"/>
                  <a:pt x="4772196" y="6373337"/>
                  <a:pt x="4726672" y="6377496"/>
                </a:cubicBezTo>
                <a:cubicBezTo>
                  <a:pt x="4681148" y="6379576"/>
                  <a:pt x="4662524" y="6396211"/>
                  <a:pt x="4662524" y="6433640"/>
                </a:cubicBezTo>
                <a:cubicBezTo>
                  <a:pt x="4662524" y="6473149"/>
                  <a:pt x="4683217" y="6493943"/>
                  <a:pt x="4718395" y="6493943"/>
                </a:cubicBezTo>
                <a:cubicBezTo>
                  <a:pt x="4747365" y="6493943"/>
                  <a:pt x="4778404" y="6481467"/>
                  <a:pt x="4778404" y="6481467"/>
                </a:cubicBezTo>
                <a:cubicBezTo>
                  <a:pt x="4786681" y="6487705"/>
                  <a:pt x="4792889" y="6491864"/>
                  <a:pt x="4807374" y="6493943"/>
                </a:cubicBezTo>
                <a:cubicBezTo>
                  <a:pt x="4809443" y="6493943"/>
                  <a:pt x="4811512" y="6493943"/>
                  <a:pt x="4813582" y="6491864"/>
                </a:cubicBezTo>
                <a:cubicBezTo>
                  <a:pt x="4813582" y="6489784"/>
                  <a:pt x="4815651" y="6487705"/>
                  <a:pt x="4815651" y="6485626"/>
                </a:cubicBezTo>
                <a:cubicBezTo>
                  <a:pt x="4815651" y="6485626"/>
                  <a:pt x="4815651" y="6485626"/>
                  <a:pt x="4815651" y="6360861"/>
                </a:cubicBezTo>
                <a:cubicBezTo>
                  <a:pt x="4815651" y="6317193"/>
                  <a:pt x="4794958" y="6296399"/>
                  <a:pt x="4751504" y="6296399"/>
                </a:cubicBezTo>
                <a:close/>
                <a:moveTo>
                  <a:pt x="4422899" y="6296399"/>
                </a:moveTo>
                <a:cubicBezTo>
                  <a:pt x="4376419" y="6296399"/>
                  <a:pt x="4338738" y="6340620"/>
                  <a:pt x="4338738" y="6395171"/>
                </a:cubicBezTo>
                <a:cubicBezTo>
                  <a:pt x="4338738" y="6449722"/>
                  <a:pt x="4376419" y="6493943"/>
                  <a:pt x="4422899" y="6493943"/>
                </a:cubicBezTo>
                <a:cubicBezTo>
                  <a:pt x="4469380" y="6493943"/>
                  <a:pt x="4507060" y="6449722"/>
                  <a:pt x="4507060" y="6395171"/>
                </a:cubicBezTo>
                <a:cubicBezTo>
                  <a:pt x="4507060" y="6340620"/>
                  <a:pt x="4469380" y="6296399"/>
                  <a:pt x="4422899" y="6296399"/>
                </a:cubicBezTo>
                <a:close/>
                <a:moveTo>
                  <a:pt x="4206945" y="6270683"/>
                </a:moveTo>
                <a:cubicBezTo>
                  <a:pt x="4206945" y="6270683"/>
                  <a:pt x="4206945" y="6270683"/>
                  <a:pt x="4223310" y="6270683"/>
                </a:cubicBezTo>
                <a:cubicBezTo>
                  <a:pt x="4253994" y="6270683"/>
                  <a:pt x="4266267" y="6291600"/>
                  <a:pt x="4266267" y="6310425"/>
                </a:cubicBezTo>
                <a:cubicBezTo>
                  <a:pt x="4266267" y="6333435"/>
                  <a:pt x="4247857" y="6348076"/>
                  <a:pt x="4221264" y="6348076"/>
                </a:cubicBezTo>
                <a:cubicBezTo>
                  <a:pt x="4198763" y="6350168"/>
                  <a:pt x="4184444" y="6348076"/>
                  <a:pt x="4176261" y="6348076"/>
                </a:cubicBezTo>
                <a:cubicBezTo>
                  <a:pt x="4176261" y="6348076"/>
                  <a:pt x="4176261" y="6348076"/>
                  <a:pt x="4176261" y="6272775"/>
                </a:cubicBezTo>
                <a:cubicBezTo>
                  <a:pt x="4180353" y="6270683"/>
                  <a:pt x="4190581" y="6270683"/>
                  <a:pt x="4206945" y="6270683"/>
                </a:cubicBezTo>
                <a:close/>
                <a:moveTo>
                  <a:pt x="4583182" y="6258994"/>
                </a:moveTo>
                <a:cubicBezTo>
                  <a:pt x="4583182" y="6258994"/>
                  <a:pt x="4583182" y="6258994"/>
                  <a:pt x="4554472" y="6265238"/>
                </a:cubicBezTo>
                <a:cubicBezTo>
                  <a:pt x="4550371" y="6267320"/>
                  <a:pt x="4548320" y="6269402"/>
                  <a:pt x="4548320" y="6271482"/>
                </a:cubicBezTo>
                <a:cubicBezTo>
                  <a:pt x="4548320" y="6271482"/>
                  <a:pt x="4548320" y="6271482"/>
                  <a:pt x="4548320" y="6302704"/>
                </a:cubicBezTo>
                <a:cubicBezTo>
                  <a:pt x="4548320" y="6302704"/>
                  <a:pt x="4548320" y="6302704"/>
                  <a:pt x="4531914" y="6302704"/>
                </a:cubicBezTo>
                <a:cubicBezTo>
                  <a:pt x="4527813" y="6302704"/>
                  <a:pt x="4525762" y="6304786"/>
                  <a:pt x="4525762" y="6308949"/>
                </a:cubicBezTo>
                <a:cubicBezTo>
                  <a:pt x="4525762" y="6308949"/>
                  <a:pt x="4525762" y="6308949"/>
                  <a:pt x="4525762" y="6333927"/>
                </a:cubicBezTo>
                <a:cubicBezTo>
                  <a:pt x="4525762" y="6338090"/>
                  <a:pt x="4527813" y="6340171"/>
                  <a:pt x="4531914" y="6340171"/>
                </a:cubicBezTo>
                <a:cubicBezTo>
                  <a:pt x="4531914" y="6340171"/>
                  <a:pt x="4531914" y="6340171"/>
                  <a:pt x="4548320" y="6340171"/>
                </a:cubicBezTo>
                <a:cubicBezTo>
                  <a:pt x="4548320" y="6340171"/>
                  <a:pt x="4548320" y="6340171"/>
                  <a:pt x="4548320" y="6423430"/>
                </a:cubicBezTo>
                <a:cubicBezTo>
                  <a:pt x="4548320" y="6479629"/>
                  <a:pt x="4562675" y="6496281"/>
                  <a:pt x="4603689" y="6496281"/>
                </a:cubicBezTo>
                <a:cubicBezTo>
                  <a:pt x="4613943" y="6496281"/>
                  <a:pt x="4626247" y="6492118"/>
                  <a:pt x="4636500" y="6492118"/>
                </a:cubicBezTo>
                <a:cubicBezTo>
                  <a:pt x="4640602" y="6490037"/>
                  <a:pt x="4642652" y="6487955"/>
                  <a:pt x="4642652" y="6483792"/>
                </a:cubicBezTo>
                <a:cubicBezTo>
                  <a:pt x="4642652" y="6483792"/>
                  <a:pt x="4642652" y="6483792"/>
                  <a:pt x="4640602" y="6460896"/>
                </a:cubicBezTo>
                <a:cubicBezTo>
                  <a:pt x="4640602" y="6456733"/>
                  <a:pt x="4638551" y="6452570"/>
                  <a:pt x="4634449" y="6452570"/>
                </a:cubicBezTo>
                <a:cubicBezTo>
                  <a:pt x="4628297" y="6452570"/>
                  <a:pt x="4618044" y="6454652"/>
                  <a:pt x="4609841" y="6454652"/>
                </a:cubicBezTo>
                <a:cubicBezTo>
                  <a:pt x="4591385" y="6454652"/>
                  <a:pt x="4591385" y="6444245"/>
                  <a:pt x="4591385" y="6417185"/>
                </a:cubicBezTo>
                <a:cubicBezTo>
                  <a:pt x="4591385" y="6417185"/>
                  <a:pt x="4591385" y="6417185"/>
                  <a:pt x="4591385" y="6340171"/>
                </a:cubicBezTo>
                <a:cubicBezTo>
                  <a:pt x="4591385" y="6340171"/>
                  <a:pt x="4591385" y="6340171"/>
                  <a:pt x="4634449" y="6340171"/>
                </a:cubicBezTo>
                <a:cubicBezTo>
                  <a:pt x="4638551" y="6340171"/>
                  <a:pt x="4640602" y="6338090"/>
                  <a:pt x="4640602" y="6333927"/>
                </a:cubicBezTo>
                <a:cubicBezTo>
                  <a:pt x="4640602" y="6333927"/>
                  <a:pt x="4640602" y="6333927"/>
                  <a:pt x="4640602" y="6308949"/>
                </a:cubicBezTo>
                <a:cubicBezTo>
                  <a:pt x="4640602" y="6304786"/>
                  <a:pt x="4638551" y="6302704"/>
                  <a:pt x="4634449" y="6302704"/>
                </a:cubicBezTo>
                <a:cubicBezTo>
                  <a:pt x="4634449" y="6302704"/>
                  <a:pt x="4634449" y="6302704"/>
                  <a:pt x="4591385" y="6302704"/>
                </a:cubicBezTo>
                <a:cubicBezTo>
                  <a:pt x="4591385" y="6302704"/>
                  <a:pt x="4591385" y="6302704"/>
                  <a:pt x="4591385" y="6265238"/>
                </a:cubicBezTo>
                <a:cubicBezTo>
                  <a:pt x="4591385" y="6263157"/>
                  <a:pt x="4589334" y="6261075"/>
                  <a:pt x="4589334" y="6258994"/>
                </a:cubicBezTo>
                <a:cubicBezTo>
                  <a:pt x="4587283" y="6258994"/>
                  <a:pt x="4585232" y="6258994"/>
                  <a:pt x="4583182" y="6258994"/>
                </a:cubicBezTo>
                <a:close/>
                <a:moveTo>
                  <a:pt x="4217278" y="6229772"/>
                </a:moveTo>
                <a:cubicBezTo>
                  <a:pt x="4206968" y="6229772"/>
                  <a:pt x="4176038" y="6229772"/>
                  <a:pt x="4136861" y="6233924"/>
                </a:cubicBezTo>
                <a:cubicBezTo>
                  <a:pt x="4134798" y="6233924"/>
                  <a:pt x="4130674" y="6238076"/>
                  <a:pt x="4130674" y="6242228"/>
                </a:cubicBezTo>
                <a:cubicBezTo>
                  <a:pt x="4130674" y="6242228"/>
                  <a:pt x="4130674" y="6242228"/>
                  <a:pt x="4130674" y="6483040"/>
                </a:cubicBezTo>
                <a:cubicBezTo>
                  <a:pt x="4130674" y="6487192"/>
                  <a:pt x="4134798" y="6489268"/>
                  <a:pt x="4138922" y="6489268"/>
                </a:cubicBezTo>
                <a:cubicBezTo>
                  <a:pt x="4138922" y="6489268"/>
                  <a:pt x="4138922" y="6489268"/>
                  <a:pt x="4167790" y="6489268"/>
                </a:cubicBezTo>
                <a:cubicBezTo>
                  <a:pt x="4171914" y="6489268"/>
                  <a:pt x="4176038" y="6487192"/>
                  <a:pt x="4176038" y="6483040"/>
                </a:cubicBezTo>
                <a:cubicBezTo>
                  <a:pt x="4176038" y="6483040"/>
                  <a:pt x="4176038" y="6483040"/>
                  <a:pt x="4176038" y="6387546"/>
                </a:cubicBezTo>
                <a:cubicBezTo>
                  <a:pt x="4184286" y="6387546"/>
                  <a:pt x="4202844" y="6389621"/>
                  <a:pt x="4225526" y="6389621"/>
                </a:cubicBezTo>
                <a:cubicBezTo>
                  <a:pt x="4225526" y="6389621"/>
                  <a:pt x="4225526" y="6389621"/>
                  <a:pt x="4266766" y="6485115"/>
                </a:cubicBezTo>
                <a:cubicBezTo>
                  <a:pt x="4268828" y="6489268"/>
                  <a:pt x="4270890" y="6489268"/>
                  <a:pt x="4272952" y="6489268"/>
                </a:cubicBezTo>
                <a:cubicBezTo>
                  <a:pt x="4272952" y="6489268"/>
                  <a:pt x="4272952" y="6489268"/>
                  <a:pt x="4305944" y="6489268"/>
                </a:cubicBezTo>
                <a:cubicBezTo>
                  <a:pt x="4310068" y="6489268"/>
                  <a:pt x="4312130" y="6489268"/>
                  <a:pt x="4312130" y="6487192"/>
                </a:cubicBezTo>
                <a:cubicBezTo>
                  <a:pt x="4314192" y="6485115"/>
                  <a:pt x="4314192" y="6483040"/>
                  <a:pt x="4314192" y="6480964"/>
                </a:cubicBezTo>
                <a:lnTo>
                  <a:pt x="4266766" y="6377166"/>
                </a:lnTo>
                <a:cubicBezTo>
                  <a:pt x="4297696" y="6362634"/>
                  <a:pt x="4312130" y="6339798"/>
                  <a:pt x="4312130" y="6308658"/>
                </a:cubicBezTo>
                <a:cubicBezTo>
                  <a:pt x="4312130" y="6273367"/>
                  <a:pt x="4295634" y="6229772"/>
                  <a:pt x="4223464" y="6229772"/>
                </a:cubicBezTo>
                <a:cubicBezTo>
                  <a:pt x="4223464" y="6229772"/>
                  <a:pt x="4221402" y="6229772"/>
                  <a:pt x="4217278" y="6229772"/>
                </a:cubicBezTo>
                <a:close/>
                <a:moveTo>
                  <a:pt x="5579833" y="6196766"/>
                </a:moveTo>
                <a:cubicBezTo>
                  <a:pt x="5581894" y="6194705"/>
                  <a:pt x="5586015" y="6194705"/>
                  <a:pt x="5588076" y="6196766"/>
                </a:cubicBezTo>
                <a:cubicBezTo>
                  <a:pt x="5631344" y="6207067"/>
                  <a:pt x="5664312" y="6225611"/>
                  <a:pt x="5695218" y="6258579"/>
                </a:cubicBezTo>
                <a:cubicBezTo>
                  <a:pt x="5697278" y="6260639"/>
                  <a:pt x="5699339" y="6262699"/>
                  <a:pt x="5699339" y="6264760"/>
                </a:cubicBezTo>
                <a:cubicBezTo>
                  <a:pt x="5697278" y="6268880"/>
                  <a:pt x="5695218" y="6268880"/>
                  <a:pt x="5691097" y="6270941"/>
                </a:cubicBezTo>
                <a:cubicBezTo>
                  <a:pt x="5600438" y="6314210"/>
                  <a:pt x="5600438" y="6314210"/>
                  <a:pt x="5600438" y="6314210"/>
                </a:cubicBezTo>
                <a:cubicBezTo>
                  <a:pt x="5596317" y="6316270"/>
                  <a:pt x="5592196" y="6316270"/>
                  <a:pt x="5590136" y="6316270"/>
                </a:cubicBezTo>
                <a:cubicBezTo>
                  <a:pt x="5588076" y="6314210"/>
                  <a:pt x="5586015" y="6310089"/>
                  <a:pt x="5586015" y="6305968"/>
                </a:cubicBezTo>
                <a:cubicBezTo>
                  <a:pt x="5577773" y="6205007"/>
                  <a:pt x="5577773" y="6205007"/>
                  <a:pt x="5577773" y="6205007"/>
                </a:cubicBezTo>
                <a:cubicBezTo>
                  <a:pt x="5577773" y="6200886"/>
                  <a:pt x="5577773" y="6198826"/>
                  <a:pt x="5579833" y="6196766"/>
                </a:cubicBezTo>
                <a:close/>
                <a:moveTo>
                  <a:pt x="5522498" y="6195995"/>
                </a:moveTo>
                <a:cubicBezTo>
                  <a:pt x="5524043" y="6195738"/>
                  <a:pt x="5525589" y="6195738"/>
                  <a:pt x="5526619" y="6196770"/>
                </a:cubicBezTo>
                <a:cubicBezTo>
                  <a:pt x="5526619" y="6198835"/>
                  <a:pt x="5528679" y="6200900"/>
                  <a:pt x="5528679" y="6207095"/>
                </a:cubicBezTo>
                <a:cubicBezTo>
                  <a:pt x="5520438" y="6308283"/>
                  <a:pt x="5520438" y="6308283"/>
                  <a:pt x="5520438" y="6308283"/>
                </a:cubicBezTo>
                <a:cubicBezTo>
                  <a:pt x="5520438" y="6312413"/>
                  <a:pt x="5518377" y="6314478"/>
                  <a:pt x="5516316" y="6316543"/>
                </a:cubicBezTo>
                <a:cubicBezTo>
                  <a:pt x="5512196" y="6318608"/>
                  <a:pt x="5510135" y="6318608"/>
                  <a:pt x="5506015" y="6316543"/>
                </a:cubicBezTo>
                <a:cubicBezTo>
                  <a:pt x="5415355" y="6271112"/>
                  <a:pt x="5415355" y="6271112"/>
                  <a:pt x="5415355" y="6271112"/>
                </a:cubicBezTo>
                <a:cubicBezTo>
                  <a:pt x="5411235" y="6271112"/>
                  <a:pt x="5409174" y="6269047"/>
                  <a:pt x="5407114" y="6264917"/>
                </a:cubicBezTo>
                <a:cubicBezTo>
                  <a:pt x="5407114" y="6262851"/>
                  <a:pt x="5409174" y="6260787"/>
                  <a:pt x="5411235" y="6258721"/>
                </a:cubicBezTo>
                <a:cubicBezTo>
                  <a:pt x="5442141" y="6225681"/>
                  <a:pt x="5475108" y="6207095"/>
                  <a:pt x="5518377" y="6196770"/>
                </a:cubicBezTo>
                <a:cubicBezTo>
                  <a:pt x="5519407" y="6196770"/>
                  <a:pt x="5520952" y="6196254"/>
                  <a:pt x="5522498" y="6195995"/>
                </a:cubicBezTo>
                <a:close/>
                <a:moveTo>
                  <a:pt x="5553811" y="6160806"/>
                </a:moveTo>
                <a:cubicBezTo>
                  <a:pt x="5434058" y="6160806"/>
                  <a:pt x="5336980" y="6258932"/>
                  <a:pt x="5336980" y="6379976"/>
                </a:cubicBezTo>
                <a:cubicBezTo>
                  <a:pt x="5336980" y="6501019"/>
                  <a:pt x="5434058" y="6599145"/>
                  <a:pt x="5553811" y="6599145"/>
                </a:cubicBezTo>
                <a:cubicBezTo>
                  <a:pt x="5673564" y="6599145"/>
                  <a:pt x="5770643" y="6501019"/>
                  <a:pt x="5770643" y="6379976"/>
                </a:cubicBezTo>
                <a:cubicBezTo>
                  <a:pt x="5770643" y="6258932"/>
                  <a:pt x="5673564" y="6160806"/>
                  <a:pt x="5553811" y="6160806"/>
                </a:cubicBezTo>
                <a:close/>
                <a:moveTo>
                  <a:pt x="5553226" y="6129247"/>
                </a:moveTo>
                <a:cubicBezTo>
                  <a:pt x="5689441" y="6129247"/>
                  <a:pt x="5799865" y="6240979"/>
                  <a:pt x="5799865" y="6378808"/>
                </a:cubicBezTo>
                <a:cubicBezTo>
                  <a:pt x="5799865" y="6516636"/>
                  <a:pt x="5689441" y="6628369"/>
                  <a:pt x="5553226" y="6628369"/>
                </a:cubicBezTo>
                <a:cubicBezTo>
                  <a:pt x="5417012" y="6628369"/>
                  <a:pt x="5306588" y="6516636"/>
                  <a:pt x="5306588" y="6378808"/>
                </a:cubicBezTo>
                <a:cubicBezTo>
                  <a:pt x="5306588" y="6240979"/>
                  <a:pt x="5417012" y="6129247"/>
                  <a:pt x="5553226" y="6129247"/>
                </a:cubicBezTo>
                <a:close/>
                <a:moveTo>
                  <a:pt x="5540303" y="6050671"/>
                </a:moveTo>
                <a:cubicBezTo>
                  <a:pt x="5532077" y="6065220"/>
                  <a:pt x="5527964" y="6083926"/>
                  <a:pt x="5527964" y="6100554"/>
                </a:cubicBezTo>
                <a:cubicBezTo>
                  <a:pt x="5523850" y="6100554"/>
                  <a:pt x="5507398" y="6102632"/>
                  <a:pt x="5505342" y="6104711"/>
                </a:cubicBezTo>
                <a:cubicBezTo>
                  <a:pt x="5499172" y="6086005"/>
                  <a:pt x="5490946" y="6069377"/>
                  <a:pt x="5478607" y="6058985"/>
                </a:cubicBezTo>
                <a:cubicBezTo>
                  <a:pt x="5478607" y="6056906"/>
                  <a:pt x="5478607" y="6056906"/>
                  <a:pt x="5478607" y="6056906"/>
                </a:cubicBezTo>
                <a:cubicBezTo>
                  <a:pt x="5476550" y="6058985"/>
                  <a:pt x="5476550" y="6058985"/>
                  <a:pt x="5476550" y="6058985"/>
                </a:cubicBezTo>
                <a:cubicBezTo>
                  <a:pt x="5470381" y="6058985"/>
                  <a:pt x="5462155" y="6061063"/>
                  <a:pt x="5455985" y="6063142"/>
                </a:cubicBezTo>
                <a:cubicBezTo>
                  <a:pt x="5455985" y="6065220"/>
                  <a:pt x="5455985" y="6065220"/>
                  <a:pt x="5455985" y="6065220"/>
                </a:cubicBezTo>
                <a:cubicBezTo>
                  <a:pt x="5453928" y="6073534"/>
                  <a:pt x="5451872" y="6081848"/>
                  <a:pt x="5451872" y="6090162"/>
                </a:cubicBezTo>
                <a:cubicBezTo>
                  <a:pt x="5451872" y="6100554"/>
                  <a:pt x="5453928" y="6108868"/>
                  <a:pt x="5455985" y="6117182"/>
                </a:cubicBezTo>
                <a:cubicBezTo>
                  <a:pt x="5453928" y="6117182"/>
                  <a:pt x="5437476" y="6125495"/>
                  <a:pt x="5435420" y="6125495"/>
                </a:cubicBezTo>
                <a:cubicBezTo>
                  <a:pt x="5425137" y="6110946"/>
                  <a:pt x="5412798" y="6096397"/>
                  <a:pt x="5398402" y="6090162"/>
                </a:cubicBezTo>
                <a:cubicBezTo>
                  <a:pt x="5398402" y="6088083"/>
                  <a:pt x="5398402" y="6088083"/>
                  <a:pt x="5398402" y="6088083"/>
                </a:cubicBezTo>
                <a:cubicBezTo>
                  <a:pt x="5396346" y="6088083"/>
                  <a:pt x="5396346" y="6088083"/>
                  <a:pt x="5396346" y="6088083"/>
                </a:cubicBezTo>
                <a:cubicBezTo>
                  <a:pt x="5390176" y="6092240"/>
                  <a:pt x="5384006" y="6096397"/>
                  <a:pt x="5377837" y="6100554"/>
                </a:cubicBezTo>
                <a:cubicBezTo>
                  <a:pt x="5377837" y="6100554"/>
                  <a:pt x="5377837" y="6102632"/>
                  <a:pt x="5377837" y="6102632"/>
                </a:cubicBezTo>
                <a:cubicBezTo>
                  <a:pt x="5377837" y="6119260"/>
                  <a:pt x="5381950" y="6135888"/>
                  <a:pt x="5390176" y="6152515"/>
                </a:cubicBezTo>
                <a:cubicBezTo>
                  <a:pt x="5388120" y="6154594"/>
                  <a:pt x="5375780" y="6162908"/>
                  <a:pt x="5373724" y="6164986"/>
                </a:cubicBezTo>
                <a:cubicBezTo>
                  <a:pt x="5361385" y="6152515"/>
                  <a:pt x="5344932" y="6142123"/>
                  <a:pt x="5330536" y="6137966"/>
                </a:cubicBezTo>
                <a:cubicBezTo>
                  <a:pt x="5328480" y="6137966"/>
                  <a:pt x="5328480" y="6137966"/>
                  <a:pt x="5328480" y="6137966"/>
                </a:cubicBezTo>
                <a:cubicBezTo>
                  <a:pt x="5328480" y="6140044"/>
                  <a:pt x="5328480" y="6140044"/>
                  <a:pt x="5328480" y="6140044"/>
                </a:cubicBezTo>
                <a:cubicBezTo>
                  <a:pt x="5322310" y="6142123"/>
                  <a:pt x="5316140" y="6148358"/>
                  <a:pt x="5312027" y="6154594"/>
                </a:cubicBezTo>
                <a:cubicBezTo>
                  <a:pt x="5312027" y="6156672"/>
                  <a:pt x="5312027" y="6156672"/>
                  <a:pt x="5312027" y="6156672"/>
                </a:cubicBezTo>
                <a:cubicBezTo>
                  <a:pt x="5316140" y="6171221"/>
                  <a:pt x="5326423" y="6187849"/>
                  <a:pt x="5338763" y="6202398"/>
                </a:cubicBezTo>
                <a:cubicBezTo>
                  <a:pt x="5336706" y="6202398"/>
                  <a:pt x="5326423" y="6216947"/>
                  <a:pt x="5324366" y="6219026"/>
                </a:cubicBezTo>
                <a:cubicBezTo>
                  <a:pt x="5309971" y="6210712"/>
                  <a:pt x="5291462" y="6206555"/>
                  <a:pt x="5275010" y="6206555"/>
                </a:cubicBezTo>
                <a:cubicBezTo>
                  <a:pt x="5272953" y="6206555"/>
                  <a:pt x="5272953" y="6206555"/>
                  <a:pt x="5272953" y="6206555"/>
                </a:cubicBezTo>
                <a:cubicBezTo>
                  <a:pt x="5268840" y="6210712"/>
                  <a:pt x="5264727" y="6219026"/>
                  <a:pt x="5262671" y="6225261"/>
                </a:cubicBezTo>
                <a:cubicBezTo>
                  <a:pt x="5262671" y="6227340"/>
                  <a:pt x="5262671" y="6227340"/>
                  <a:pt x="5262671" y="6227340"/>
                </a:cubicBezTo>
                <a:cubicBezTo>
                  <a:pt x="5270897" y="6241888"/>
                  <a:pt x="5283236" y="6254359"/>
                  <a:pt x="5299688" y="6264752"/>
                </a:cubicBezTo>
                <a:cubicBezTo>
                  <a:pt x="5297632" y="6266830"/>
                  <a:pt x="5291462" y="6281379"/>
                  <a:pt x="5291462" y="6283458"/>
                </a:cubicBezTo>
                <a:cubicBezTo>
                  <a:pt x="5272953" y="6279301"/>
                  <a:pt x="5254444" y="6279301"/>
                  <a:pt x="5240049" y="6283458"/>
                </a:cubicBezTo>
                <a:cubicBezTo>
                  <a:pt x="5237992" y="6283458"/>
                  <a:pt x="5237992" y="6283458"/>
                  <a:pt x="5237992" y="6283458"/>
                </a:cubicBezTo>
                <a:cubicBezTo>
                  <a:pt x="5237992" y="6285536"/>
                  <a:pt x="5237992" y="6285536"/>
                  <a:pt x="5237992" y="6285536"/>
                </a:cubicBezTo>
                <a:cubicBezTo>
                  <a:pt x="5235936" y="6291772"/>
                  <a:pt x="5233879" y="6300085"/>
                  <a:pt x="5231823" y="6306320"/>
                </a:cubicBezTo>
                <a:cubicBezTo>
                  <a:pt x="5233879" y="6308399"/>
                  <a:pt x="5233879" y="6308399"/>
                  <a:pt x="5233879" y="6308399"/>
                </a:cubicBezTo>
                <a:cubicBezTo>
                  <a:pt x="5244162" y="6318791"/>
                  <a:pt x="5260614" y="6329184"/>
                  <a:pt x="5277066" y="6333340"/>
                </a:cubicBezTo>
                <a:cubicBezTo>
                  <a:pt x="5277066" y="6335419"/>
                  <a:pt x="5275010" y="6354125"/>
                  <a:pt x="5275010" y="6356204"/>
                </a:cubicBezTo>
                <a:cubicBezTo>
                  <a:pt x="5256501" y="6356204"/>
                  <a:pt x="5237992" y="6360360"/>
                  <a:pt x="5225653" y="6368675"/>
                </a:cubicBezTo>
                <a:cubicBezTo>
                  <a:pt x="5223596" y="6368675"/>
                  <a:pt x="5223596" y="6368675"/>
                  <a:pt x="5223596" y="6368675"/>
                </a:cubicBezTo>
                <a:cubicBezTo>
                  <a:pt x="5223596" y="6370752"/>
                  <a:pt x="5223596" y="6370752"/>
                  <a:pt x="5223596" y="6370752"/>
                </a:cubicBezTo>
                <a:cubicBezTo>
                  <a:pt x="5223596" y="6372831"/>
                  <a:pt x="5223596" y="6376988"/>
                  <a:pt x="5223596" y="6381145"/>
                </a:cubicBezTo>
                <a:cubicBezTo>
                  <a:pt x="5223596" y="6385302"/>
                  <a:pt x="5223596" y="6389459"/>
                  <a:pt x="5223596" y="6391537"/>
                </a:cubicBezTo>
                <a:cubicBezTo>
                  <a:pt x="5223596" y="6393616"/>
                  <a:pt x="5223596" y="6393616"/>
                  <a:pt x="5223596" y="6393616"/>
                </a:cubicBezTo>
                <a:cubicBezTo>
                  <a:pt x="5225653" y="6393616"/>
                  <a:pt x="5225653" y="6393616"/>
                  <a:pt x="5225653" y="6393616"/>
                </a:cubicBezTo>
                <a:cubicBezTo>
                  <a:pt x="5237992" y="6401930"/>
                  <a:pt x="5256501" y="6406087"/>
                  <a:pt x="5275010" y="6406087"/>
                </a:cubicBezTo>
                <a:cubicBezTo>
                  <a:pt x="5275010" y="6410243"/>
                  <a:pt x="5277066" y="6426871"/>
                  <a:pt x="5279123" y="6428949"/>
                </a:cubicBezTo>
                <a:cubicBezTo>
                  <a:pt x="5260614" y="6435184"/>
                  <a:pt x="5244162" y="6443498"/>
                  <a:pt x="5233879" y="6455969"/>
                </a:cubicBezTo>
                <a:cubicBezTo>
                  <a:pt x="5231823" y="6455969"/>
                  <a:pt x="5231823" y="6455969"/>
                  <a:pt x="5231823" y="6455969"/>
                </a:cubicBezTo>
                <a:cubicBezTo>
                  <a:pt x="5231823" y="6458048"/>
                  <a:pt x="5231823" y="6458048"/>
                  <a:pt x="5231823" y="6458048"/>
                </a:cubicBezTo>
                <a:cubicBezTo>
                  <a:pt x="5233879" y="6464283"/>
                  <a:pt x="5235936" y="6472597"/>
                  <a:pt x="5237992" y="6478833"/>
                </a:cubicBezTo>
                <a:cubicBezTo>
                  <a:pt x="5240049" y="6478833"/>
                  <a:pt x="5240049" y="6478833"/>
                  <a:pt x="5240049" y="6478833"/>
                </a:cubicBezTo>
                <a:cubicBezTo>
                  <a:pt x="5254444" y="6485068"/>
                  <a:pt x="5275010" y="6482989"/>
                  <a:pt x="5291462" y="6478833"/>
                </a:cubicBezTo>
                <a:cubicBezTo>
                  <a:pt x="5291462" y="6480910"/>
                  <a:pt x="5299688" y="6497539"/>
                  <a:pt x="5299688" y="6499616"/>
                </a:cubicBezTo>
                <a:cubicBezTo>
                  <a:pt x="5285292" y="6507930"/>
                  <a:pt x="5270897" y="6522480"/>
                  <a:pt x="5262671" y="6537029"/>
                </a:cubicBezTo>
                <a:cubicBezTo>
                  <a:pt x="5262671" y="6539107"/>
                  <a:pt x="5262671" y="6539107"/>
                  <a:pt x="5262671" y="6539107"/>
                </a:cubicBezTo>
                <a:cubicBezTo>
                  <a:pt x="5264727" y="6543265"/>
                  <a:pt x="5270897" y="6551578"/>
                  <a:pt x="5275010" y="6557813"/>
                </a:cubicBezTo>
                <a:cubicBezTo>
                  <a:pt x="5291462" y="6557813"/>
                  <a:pt x="5309971" y="6553657"/>
                  <a:pt x="5326423" y="6543265"/>
                </a:cubicBezTo>
                <a:cubicBezTo>
                  <a:pt x="5326423" y="6545342"/>
                  <a:pt x="5336706" y="6559892"/>
                  <a:pt x="5338763" y="6561971"/>
                </a:cubicBezTo>
                <a:cubicBezTo>
                  <a:pt x="5326423" y="6574441"/>
                  <a:pt x="5316140" y="6591068"/>
                  <a:pt x="5312027" y="6607697"/>
                </a:cubicBezTo>
                <a:cubicBezTo>
                  <a:pt x="5314084" y="6609774"/>
                  <a:pt x="5314084" y="6609774"/>
                  <a:pt x="5314084" y="6609774"/>
                </a:cubicBezTo>
                <a:cubicBezTo>
                  <a:pt x="5316140" y="6613932"/>
                  <a:pt x="5324366" y="6620167"/>
                  <a:pt x="5328480" y="6624324"/>
                </a:cubicBezTo>
                <a:cubicBezTo>
                  <a:pt x="5330536" y="6624324"/>
                  <a:pt x="5330536" y="6624324"/>
                  <a:pt x="5330536" y="6624324"/>
                </a:cubicBezTo>
                <a:cubicBezTo>
                  <a:pt x="5344932" y="6620167"/>
                  <a:pt x="5361385" y="6611853"/>
                  <a:pt x="5375780" y="6597304"/>
                </a:cubicBezTo>
                <a:cubicBezTo>
                  <a:pt x="5377837" y="6599383"/>
                  <a:pt x="5390176" y="6609774"/>
                  <a:pt x="5392233" y="6611853"/>
                </a:cubicBezTo>
                <a:cubicBezTo>
                  <a:pt x="5384006" y="6628480"/>
                  <a:pt x="5379894" y="6645109"/>
                  <a:pt x="5379894" y="6661736"/>
                </a:cubicBezTo>
                <a:cubicBezTo>
                  <a:pt x="5379894" y="6661736"/>
                  <a:pt x="5379894" y="6663815"/>
                  <a:pt x="5379894" y="6663815"/>
                </a:cubicBezTo>
                <a:cubicBezTo>
                  <a:pt x="5384006" y="6667971"/>
                  <a:pt x="5392233" y="6672129"/>
                  <a:pt x="5398402" y="6674206"/>
                </a:cubicBezTo>
                <a:cubicBezTo>
                  <a:pt x="5398402" y="6676285"/>
                  <a:pt x="5398402" y="6676285"/>
                  <a:pt x="5398402" y="6676285"/>
                </a:cubicBezTo>
                <a:cubicBezTo>
                  <a:pt x="5400459" y="6674206"/>
                  <a:pt x="5400459" y="6674206"/>
                  <a:pt x="5400459" y="6674206"/>
                </a:cubicBezTo>
                <a:cubicBezTo>
                  <a:pt x="5414854" y="6665893"/>
                  <a:pt x="5427194" y="6653422"/>
                  <a:pt x="5437476" y="6636795"/>
                </a:cubicBezTo>
                <a:cubicBezTo>
                  <a:pt x="5439533" y="6638873"/>
                  <a:pt x="5453928" y="6645109"/>
                  <a:pt x="5455985" y="6645109"/>
                </a:cubicBezTo>
                <a:cubicBezTo>
                  <a:pt x="5453928" y="6653422"/>
                  <a:pt x="5453928" y="6663815"/>
                  <a:pt x="5453928" y="6672129"/>
                </a:cubicBezTo>
                <a:cubicBezTo>
                  <a:pt x="5453928" y="6680442"/>
                  <a:pt x="5453928" y="6690835"/>
                  <a:pt x="5455985" y="6697070"/>
                </a:cubicBezTo>
                <a:cubicBezTo>
                  <a:pt x="5455985" y="6699148"/>
                  <a:pt x="5455985" y="6699148"/>
                  <a:pt x="5455985" y="6699148"/>
                </a:cubicBezTo>
                <a:cubicBezTo>
                  <a:pt x="5458042" y="6699148"/>
                  <a:pt x="5458042" y="6699148"/>
                  <a:pt x="5458042" y="6699148"/>
                </a:cubicBezTo>
                <a:cubicBezTo>
                  <a:pt x="5462155" y="6701227"/>
                  <a:pt x="5472437" y="6703305"/>
                  <a:pt x="5478607" y="6705383"/>
                </a:cubicBezTo>
                <a:cubicBezTo>
                  <a:pt x="5480663" y="6705383"/>
                  <a:pt x="5480663" y="6705383"/>
                  <a:pt x="5480663" y="6705383"/>
                </a:cubicBezTo>
                <a:cubicBezTo>
                  <a:pt x="5490946" y="6692913"/>
                  <a:pt x="5501229" y="6676285"/>
                  <a:pt x="5505342" y="6659658"/>
                </a:cubicBezTo>
                <a:cubicBezTo>
                  <a:pt x="5507398" y="6659658"/>
                  <a:pt x="5525907" y="6661736"/>
                  <a:pt x="5527964" y="6661736"/>
                </a:cubicBezTo>
                <a:cubicBezTo>
                  <a:pt x="5527964" y="6680442"/>
                  <a:pt x="5532077" y="6699148"/>
                  <a:pt x="5540303" y="6713697"/>
                </a:cubicBezTo>
                <a:cubicBezTo>
                  <a:pt x="5542359" y="6713697"/>
                  <a:pt x="5542359" y="6713697"/>
                  <a:pt x="5542359" y="6713697"/>
                </a:cubicBezTo>
                <a:cubicBezTo>
                  <a:pt x="5548529" y="6713697"/>
                  <a:pt x="5558812" y="6713697"/>
                  <a:pt x="5562925" y="6713697"/>
                </a:cubicBezTo>
                <a:cubicBezTo>
                  <a:pt x="5564982" y="6713697"/>
                  <a:pt x="5564982" y="6713697"/>
                  <a:pt x="5564982" y="6713697"/>
                </a:cubicBezTo>
                <a:cubicBezTo>
                  <a:pt x="5573208" y="6699148"/>
                  <a:pt x="5577321" y="6680442"/>
                  <a:pt x="5579378" y="6661736"/>
                </a:cubicBezTo>
                <a:cubicBezTo>
                  <a:pt x="5581434" y="6661736"/>
                  <a:pt x="5597886" y="6659658"/>
                  <a:pt x="5599943" y="6659658"/>
                </a:cubicBezTo>
                <a:cubicBezTo>
                  <a:pt x="5604056" y="6676285"/>
                  <a:pt x="5614338" y="6692913"/>
                  <a:pt x="5626678" y="6705383"/>
                </a:cubicBezTo>
                <a:cubicBezTo>
                  <a:pt x="5632847" y="6703305"/>
                  <a:pt x="5643130" y="6701227"/>
                  <a:pt x="5647243" y="6699148"/>
                </a:cubicBezTo>
                <a:cubicBezTo>
                  <a:pt x="5649300" y="6699148"/>
                  <a:pt x="5649300" y="6699148"/>
                  <a:pt x="5649300" y="6699148"/>
                </a:cubicBezTo>
                <a:cubicBezTo>
                  <a:pt x="5651356" y="6690835"/>
                  <a:pt x="5651356" y="6680442"/>
                  <a:pt x="5651356" y="6672129"/>
                </a:cubicBezTo>
                <a:cubicBezTo>
                  <a:pt x="5651356" y="6663815"/>
                  <a:pt x="5651356" y="6653422"/>
                  <a:pt x="5649300" y="6645109"/>
                </a:cubicBezTo>
                <a:cubicBezTo>
                  <a:pt x="5651356" y="6645109"/>
                  <a:pt x="5667808" y="6638873"/>
                  <a:pt x="5669865" y="6636795"/>
                </a:cubicBezTo>
                <a:cubicBezTo>
                  <a:pt x="5678091" y="6653422"/>
                  <a:pt x="5692487" y="6665893"/>
                  <a:pt x="5706882" y="6674206"/>
                </a:cubicBezTo>
                <a:cubicBezTo>
                  <a:pt x="5713052" y="6672129"/>
                  <a:pt x="5721278" y="6667971"/>
                  <a:pt x="5725391" y="6663815"/>
                </a:cubicBezTo>
                <a:cubicBezTo>
                  <a:pt x="5727448" y="6661736"/>
                  <a:pt x="5727448" y="6661736"/>
                  <a:pt x="5727448" y="6661736"/>
                </a:cubicBezTo>
                <a:cubicBezTo>
                  <a:pt x="5727448" y="6661736"/>
                  <a:pt x="5727448" y="6661736"/>
                  <a:pt x="5727448" y="6659658"/>
                </a:cubicBezTo>
                <a:cubicBezTo>
                  <a:pt x="5727448" y="6645109"/>
                  <a:pt x="5721278" y="6626403"/>
                  <a:pt x="5713052" y="6611853"/>
                </a:cubicBezTo>
                <a:cubicBezTo>
                  <a:pt x="5715108" y="6609774"/>
                  <a:pt x="5727448" y="6599383"/>
                  <a:pt x="5729504" y="6597304"/>
                </a:cubicBezTo>
                <a:cubicBezTo>
                  <a:pt x="5743900" y="6609774"/>
                  <a:pt x="5760352" y="6620167"/>
                  <a:pt x="5774748" y="6624324"/>
                </a:cubicBezTo>
                <a:cubicBezTo>
                  <a:pt x="5776805" y="6624324"/>
                  <a:pt x="5776805" y="6624324"/>
                  <a:pt x="5776805" y="6624324"/>
                </a:cubicBezTo>
                <a:cubicBezTo>
                  <a:pt x="5780918" y="6620167"/>
                  <a:pt x="5789144" y="6613932"/>
                  <a:pt x="5791201" y="6607697"/>
                </a:cubicBezTo>
                <a:cubicBezTo>
                  <a:pt x="5793257" y="6607697"/>
                  <a:pt x="5793257" y="6607697"/>
                  <a:pt x="5793257" y="6607697"/>
                </a:cubicBezTo>
                <a:cubicBezTo>
                  <a:pt x="5789144" y="6591068"/>
                  <a:pt x="5778861" y="6574441"/>
                  <a:pt x="5766522" y="6561971"/>
                </a:cubicBezTo>
                <a:cubicBezTo>
                  <a:pt x="5768579" y="6559892"/>
                  <a:pt x="5778861" y="6545342"/>
                  <a:pt x="5778861" y="6543265"/>
                </a:cubicBezTo>
                <a:cubicBezTo>
                  <a:pt x="5795314" y="6551578"/>
                  <a:pt x="5813822" y="6557813"/>
                  <a:pt x="5830275" y="6557813"/>
                </a:cubicBezTo>
                <a:cubicBezTo>
                  <a:pt x="5832331" y="6555735"/>
                  <a:pt x="5832331" y="6555735"/>
                  <a:pt x="5832331" y="6555735"/>
                </a:cubicBezTo>
                <a:cubicBezTo>
                  <a:pt x="5834388" y="6551578"/>
                  <a:pt x="5840557" y="6543265"/>
                  <a:pt x="5842614" y="6537029"/>
                </a:cubicBezTo>
                <a:cubicBezTo>
                  <a:pt x="5842614" y="6534951"/>
                  <a:pt x="5842614" y="6534951"/>
                  <a:pt x="5842614" y="6534951"/>
                </a:cubicBezTo>
                <a:cubicBezTo>
                  <a:pt x="5834388" y="6522480"/>
                  <a:pt x="5819992" y="6507930"/>
                  <a:pt x="5805596" y="6499616"/>
                </a:cubicBezTo>
                <a:cubicBezTo>
                  <a:pt x="5805596" y="6495460"/>
                  <a:pt x="5813822" y="6480910"/>
                  <a:pt x="5813822" y="6478833"/>
                </a:cubicBezTo>
                <a:cubicBezTo>
                  <a:pt x="5830275" y="6482989"/>
                  <a:pt x="5848784" y="6482989"/>
                  <a:pt x="5865236" y="6478833"/>
                </a:cubicBezTo>
                <a:cubicBezTo>
                  <a:pt x="5867292" y="6478833"/>
                  <a:pt x="5867292" y="6478833"/>
                  <a:pt x="5867292" y="6478833"/>
                </a:cubicBezTo>
                <a:cubicBezTo>
                  <a:pt x="5869349" y="6472597"/>
                  <a:pt x="5871405" y="6464283"/>
                  <a:pt x="5871405" y="6458048"/>
                </a:cubicBezTo>
                <a:cubicBezTo>
                  <a:pt x="5871405" y="6455969"/>
                  <a:pt x="5871405" y="6455969"/>
                  <a:pt x="5871405" y="6455969"/>
                </a:cubicBezTo>
                <a:cubicBezTo>
                  <a:pt x="5861123" y="6443498"/>
                  <a:pt x="5844670" y="6435184"/>
                  <a:pt x="5826162" y="6428949"/>
                </a:cubicBezTo>
                <a:cubicBezTo>
                  <a:pt x="5828218" y="6426871"/>
                  <a:pt x="5830275" y="6410243"/>
                  <a:pt x="5830275" y="6408165"/>
                </a:cubicBezTo>
                <a:cubicBezTo>
                  <a:pt x="5848784" y="6408165"/>
                  <a:pt x="5867292" y="6401930"/>
                  <a:pt x="5879632" y="6393616"/>
                </a:cubicBezTo>
                <a:cubicBezTo>
                  <a:pt x="5881688" y="6393616"/>
                  <a:pt x="5881688" y="6393616"/>
                  <a:pt x="5881688" y="6393616"/>
                </a:cubicBezTo>
                <a:cubicBezTo>
                  <a:pt x="5881688" y="6389459"/>
                  <a:pt x="5881688" y="6385302"/>
                  <a:pt x="5881688" y="6381145"/>
                </a:cubicBezTo>
                <a:cubicBezTo>
                  <a:pt x="5881688" y="6379066"/>
                  <a:pt x="5881688" y="6374910"/>
                  <a:pt x="5881688" y="6370752"/>
                </a:cubicBezTo>
                <a:cubicBezTo>
                  <a:pt x="5879632" y="6370752"/>
                  <a:pt x="5879632" y="6370752"/>
                  <a:pt x="5879632" y="6370752"/>
                </a:cubicBezTo>
                <a:cubicBezTo>
                  <a:pt x="5867292" y="6362439"/>
                  <a:pt x="5848784" y="6356204"/>
                  <a:pt x="5830275" y="6356204"/>
                </a:cubicBezTo>
                <a:cubicBezTo>
                  <a:pt x="5830275" y="6354125"/>
                  <a:pt x="5828218" y="6337498"/>
                  <a:pt x="5828218" y="6335419"/>
                </a:cubicBezTo>
                <a:cubicBezTo>
                  <a:pt x="5844670" y="6329184"/>
                  <a:pt x="5861123" y="6320870"/>
                  <a:pt x="5871405" y="6308399"/>
                </a:cubicBezTo>
                <a:cubicBezTo>
                  <a:pt x="5873462" y="6308399"/>
                  <a:pt x="5873462" y="6308399"/>
                  <a:pt x="5873462" y="6308399"/>
                </a:cubicBezTo>
                <a:cubicBezTo>
                  <a:pt x="5873462" y="6306320"/>
                  <a:pt x="5873462" y="6306320"/>
                  <a:pt x="5873462" y="6306320"/>
                </a:cubicBezTo>
                <a:cubicBezTo>
                  <a:pt x="5871405" y="6300085"/>
                  <a:pt x="5869349" y="6291772"/>
                  <a:pt x="5867292" y="6285536"/>
                </a:cubicBezTo>
                <a:cubicBezTo>
                  <a:pt x="5865236" y="6285536"/>
                  <a:pt x="5865236" y="6285536"/>
                  <a:pt x="5865236" y="6285536"/>
                </a:cubicBezTo>
                <a:cubicBezTo>
                  <a:pt x="5850840" y="6279301"/>
                  <a:pt x="5832331" y="6281379"/>
                  <a:pt x="5813822" y="6285536"/>
                </a:cubicBezTo>
                <a:cubicBezTo>
                  <a:pt x="5813822" y="6283458"/>
                  <a:pt x="5807653" y="6266830"/>
                  <a:pt x="5805596" y="6264752"/>
                </a:cubicBezTo>
                <a:cubicBezTo>
                  <a:pt x="5822049" y="6256438"/>
                  <a:pt x="5834388" y="6241888"/>
                  <a:pt x="5842614" y="6227340"/>
                </a:cubicBezTo>
                <a:cubicBezTo>
                  <a:pt x="5842614" y="6225261"/>
                  <a:pt x="5842614" y="6225261"/>
                  <a:pt x="5842614" y="6225261"/>
                </a:cubicBezTo>
                <a:cubicBezTo>
                  <a:pt x="5840557" y="6221104"/>
                  <a:pt x="5836444" y="6212790"/>
                  <a:pt x="5832331" y="6206555"/>
                </a:cubicBezTo>
                <a:cubicBezTo>
                  <a:pt x="5830275" y="6206555"/>
                  <a:pt x="5830275" y="6206555"/>
                  <a:pt x="5830275" y="6206555"/>
                </a:cubicBezTo>
                <a:cubicBezTo>
                  <a:pt x="5813822" y="6206555"/>
                  <a:pt x="5795314" y="6210712"/>
                  <a:pt x="5780918" y="6219026"/>
                </a:cubicBezTo>
                <a:cubicBezTo>
                  <a:pt x="5778861" y="6219026"/>
                  <a:pt x="5768579" y="6204476"/>
                  <a:pt x="5766522" y="6202398"/>
                </a:cubicBezTo>
                <a:cubicBezTo>
                  <a:pt x="5778861" y="6189927"/>
                  <a:pt x="5789144" y="6173300"/>
                  <a:pt x="5793257" y="6156672"/>
                </a:cubicBezTo>
                <a:cubicBezTo>
                  <a:pt x="5793257" y="6154594"/>
                  <a:pt x="5793257" y="6154594"/>
                  <a:pt x="5793257" y="6154594"/>
                </a:cubicBezTo>
                <a:cubicBezTo>
                  <a:pt x="5789144" y="6150437"/>
                  <a:pt x="5782975" y="6144201"/>
                  <a:pt x="5776805" y="6140044"/>
                </a:cubicBezTo>
                <a:cubicBezTo>
                  <a:pt x="5760352" y="6144201"/>
                  <a:pt x="5743900" y="6152515"/>
                  <a:pt x="5731561" y="6164986"/>
                </a:cubicBezTo>
                <a:cubicBezTo>
                  <a:pt x="5729504" y="6164986"/>
                  <a:pt x="5715108" y="6154594"/>
                  <a:pt x="5713052" y="6152515"/>
                </a:cubicBezTo>
                <a:cubicBezTo>
                  <a:pt x="5723334" y="6135888"/>
                  <a:pt x="5727448" y="6119260"/>
                  <a:pt x="5727448" y="6102632"/>
                </a:cubicBezTo>
                <a:cubicBezTo>
                  <a:pt x="5727448" y="6102632"/>
                  <a:pt x="5727448" y="6100554"/>
                  <a:pt x="5727448" y="6100554"/>
                </a:cubicBezTo>
                <a:cubicBezTo>
                  <a:pt x="5721278" y="6096397"/>
                  <a:pt x="5713052" y="6092240"/>
                  <a:pt x="5708939" y="6090162"/>
                </a:cubicBezTo>
                <a:cubicBezTo>
                  <a:pt x="5706882" y="6088083"/>
                  <a:pt x="5706882" y="6088083"/>
                  <a:pt x="5706882" y="6088083"/>
                </a:cubicBezTo>
                <a:cubicBezTo>
                  <a:pt x="5706882" y="6090162"/>
                  <a:pt x="5706882" y="6090162"/>
                  <a:pt x="5706882" y="6090162"/>
                </a:cubicBezTo>
                <a:cubicBezTo>
                  <a:pt x="5692487" y="6096397"/>
                  <a:pt x="5680147" y="6110946"/>
                  <a:pt x="5669865" y="6125495"/>
                </a:cubicBezTo>
                <a:cubicBezTo>
                  <a:pt x="5667808" y="6125495"/>
                  <a:pt x="5651356" y="6119260"/>
                  <a:pt x="5649300" y="6117182"/>
                </a:cubicBezTo>
                <a:cubicBezTo>
                  <a:pt x="5651356" y="6108868"/>
                  <a:pt x="5653412" y="6100554"/>
                  <a:pt x="5653412" y="6090162"/>
                </a:cubicBezTo>
                <a:cubicBezTo>
                  <a:pt x="5653412" y="6081848"/>
                  <a:pt x="5651356" y="6073534"/>
                  <a:pt x="5649300" y="6065220"/>
                </a:cubicBezTo>
                <a:cubicBezTo>
                  <a:pt x="5649300" y="6063142"/>
                  <a:pt x="5649300" y="6063142"/>
                  <a:pt x="5649300" y="6063142"/>
                </a:cubicBezTo>
                <a:cubicBezTo>
                  <a:pt x="5647243" y="6063142"/>
                  <a:pt x="5647243" y="6063142"/>
                  <a:pt x="5647243" y="6063142"/>
                </a:cubicBezTo>
                <a:cubicBezTo>
                  <a:pt x="5643130" y="6061063"/>
                  <a:pt x="5634904" y="6058985"/>
                  <a:pt x="5626678" y="6058985"/>
                </a:cubicBezTo>
                <a:cubicBezTo>
                  <a:pt x="5614338" y="6069377"/>
                  <a:pt x="5604056" y="6086005"/>
                  <a:pt x="5599943" y="6104711"/>
                </a:cubicBezTo>
                <a:cubicBezTo>
                  <a:pt x="5597886" y="6102632"/>
                  <a:pt x="5581434" y="6100554"/>
                  <a:pt x="5577321" y="6100554"/>
                </a:cubicBezTo>
                <a:cubicBezTo>
                  <a:pt x="5577321" y="6083926"/>
                  <a:pt x="5573208" y="6065220"/>
                  <a:pt x="5564982" y="6050671"/>
                </a:cubicBezTo>
                <a:cubicBezTo>
                  <a:pt x="5562925" y="6050671"/>
                  <a:pt x="5562925" y="6050671"/>
                  <a:pt x="5562925" y="6050671"/>
                </a:cubicBezTo>
                <a:cubicBezTo>
                  <a:pt x="5556756" y="6048592"/>
                  <a:pt x="5548529" y="6048592"/>
                  <a:pt x="5542359" y="6050671"/>
                </a:cubicBezTo>
                <a:cubicBezTo>
                  <a:pt x="5540303" y="6050671"/>
                  <a:pt x="5540303" y="6050671"/>
                  <a:pt x="5540303" y="6050671"/>
                </a:cubicBezTo>
                <a:close/>
                <a:moveTo>
                  <a:pt x="0" y="0"/>
                </a:moveTo>
                <a:lnTo>
                  <a:pt x="6096000" y="0"/>
                </a:lnTo>
                <a:lnTo>
                  <a:pt x="6096000" y="6858000"/>
                </a:lnTo>
                <a:lnTo>
                  <a:pt x="0" y="6858000"/>
                </a:lnTo>
                <a:close/>
              </a:path>
            </a:pathLst>
          </a:custGeom>
          <a:solidFill>
            <a:srgbClr val="01B4E7">
              <a:alpha val="60000"/>
            </a:srgbClr>
          </a:solidFill>
        </p:spPr>
        <p:txBody>
          <a:bodyPr vert="horz" wrap="square" lIns="91440" tIns="45720" rIns="91440" bIns="45720" rtlCol="0" anchor="b">
            <a:noAutofit/>
          </a:bodyPr>
          <a:lstStyle>
            <a:lvl1pPr>
              <a:defRPr lang="en-US" dirty="0">
                <a:solidFill>
                  <a:schemeClr val="tx1">
                    <a:alpha val="0"/>
                  </a:schemeClr>
                </a:solidFill>
              </a:defRPr>
            </a:lvl1pPr>
          </a:lstStyle>
          <a:p>
            <a:pPr marL="0" lvl="0" indent="0" algn="r">
              <a:buNone/>
            </a:pPr>
            <a:r>
              <a:rPr lang="en-US" dirty="0"/>
              <a:t> </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Slide Number Placeholder 5">
            <a:extLst>
              <a:ext uri="{FF2B5EF4-FFF2-40B4-BE49-F238E27FC236}">
                <a16:creationId xmlns:a16="http://schemas.microsoft.com/office/drawing/2014/main" id="{86011E95-A43E-42BE-BADC-044BB6274510}"/>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4374371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0"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dirty="0"/>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1" y="0"/>
            <a:ext cx="6096000" cy="6858000"/>
          </a:xfrm>
          <a:solidFill>
            <a:srgbClr val="48595D"/>
          </a:solidFill>
        </p:spPr>
        <p:txBody>
          <a:bodyPr anchor="b"/>
          <a:lstStyle>
            <a:lvl1pPr marL="0" indent="0" algn="r">
              <a:buNone/>
              <a:defRPr>
                <a:solidFill>
                  <a:schemeClr val="tx1">
                    <a:alpha val="0"/>
                  </a:schemeClr>
                </a:solidFill>
              </a:defRPr>
            </a:lvl1pPr>
          </a:lstStyle>
          <a:p>
            <a:pPr lvl="0"/>
            <a:r>
              <a:rPr lang="en-US" dirty="0"/>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3164242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51A1306-839E-4BE0-95C1-D0AB7509740E}"/>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6" name="Text Placeholder 5">
            <a:extLst>
              <a:ext uri="{FF2B5EF4-FFF2-40B4-BE49-F238E27FC236}">
                <a16:creationId xmlns:a16="http://schemas.microsoft.com/office/drawing/2014/main" id="{240D857C-E5F1-4BDC-8A99-7B246164353F}"/>
              </a:ext>
            </a:extLst>
          </p:cNvPr>
          <p:cNvSpPr>
            <a:spLocks noGrp="1"/>
          </p:cNvSpPr>
          <p:nvPr>
            <p:ph type="body" sz="quarter" idx="16"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lIns="0" tIns="0" rIns="0" bIns="0" anchor="ctr" anchorCtr="0">
            <a:noAutofit/>
          </a:bodyPr>
          <a:lstStyle>
            <a:lvl1pPr marL="457200" indent="0" algn="ctr">
              <a:buNone/>
              <a:defRPr sz="66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829733" y="4330700"/>
            <a:ext cx="10532534" cy="465667"/>
          </a:xfrm>
        </p:spPr>
        <p:txBody>
          <a:bodyPr tIns="91440">
            <a:noAutofit/>
          </a:bodyPr>
          <a:lstStyle>
            <a:lvl1pPr marL="0" indent="0" algn="ctr">
              <a:buNone/>
              <a:defRPr sz="3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Slide Number Placeholder 5">
            <a:extLst>
              <a:ext uri="{FF2B5EF4-FFF2-40B4-BE49-F238E27FC236}">
                <a16:creationId xmlns:a16="http://schemas.microsoft.com/office/drawing/2014/main" id="{92889AC8-2B3C-43E0-AD73-A0F149AC2FFF}"/>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87170906"/>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C7DB56AF-4B87-40BA-AACA-91EF23DAEF6B}"/>
              </a:ext>
            </a:extLst>
          </p:cNvPr>
          <p:cNvSpPr/>
          <p:nvPr userDrawn="1"/>
        </p:nvSpPr>
        <p:spPr>
          <a:xfrm>
            <a:off x="0" y="1540042"/>
            <a:ext cx="12192000" cy="5317958"/>
          </a:xfrm>
          <a:custGeom>
            <a:avLst/>
            <a:gdLst>
              <a:gd name="connsiteX0" fmla="*/ 0 w 12192000"/>
              <a:gd name="connsiteY0" fmla="*/ 0 h 5317958"/>
              <a:gd name="connsiteX1" fmla="*/ 12192000 w 12192000"/>
              <a:gd name="connsiteY1" fmla="*/ 0 h 5317958"/>
              <a:gd name="connsiteX2" fmla="*/ 12192000 w 12192000"/>
              <a:gd name="connsiteY2" fmla="*/ 5317958 h 5317958"/>
              <a:gd name="connsiteX3" fmla="*/ 4539049 w 12192000"/>
              <a:gd name="connsiteY3" fmla="*/ 5317958 h 5317958"/>
              <a:gd name="connsiteX4" fmla="*/ 0 w 12192000"/>
              <a:gd name="connsiteY4" fmla="*/ 5317958 h 5317958"/>
              <a:gd name="connsiteX5" fmla="*/ 0 w 12192000"/>
              <a:gd name="connsiteY5" fmla="*/ 4733071 h 531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5317958">
                <a:moveTo>
                  <a:pt x="0" y="0"/>
                </a:moveTo>
                <a:lnTo>
                  <a:pt x="12192000" y="0"/>
                </a:lnTo>
                <a:lnTo>
                  <a:pt x="12192000" y="5317958"/>
                </a:lnTo>
                <a:lnTo>
                  <a:pt x="4539049" y="5317958"/>
                </a:lnTo>
                <a:lnTo>
                  <a:pt x="0" y="5317958"/>
                </a:lnTo>
                <a:lnTo>
                  <a:pt x="0" y="4733071"/>
                </a:lnTo>
                <a:close/>
              </a:path>
            </a:pathLst>
          </a:cu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AA8D5CE7-BEF2-4FE4-B11E-5B9925320D00}"/>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F881E11F-8C40-406B-8C33-2D779A9666EE}"/>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2AEE185A-70FF-4A55-93AA-EBBF90E6E52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11" name="Rectangle 10" hidden="1">
            <a:extLst>
              <a:ext uri="{FF2B5EF4-FFF2-40B4-BE49-F238E27FC236}">
                <a16:creationId xmlns:a16="http://schemas.microsoft.com/office/drawing/2014/main" id="{E89C1C0D-FEFF-4DBE-B7EB-C7C2E923BA77}"/>
              </a:ext>
            </a:extLst>
          </p:cNvPr>
          <p:cNvSpPr/>
          <p:nvPr userDrawn="1"/>
        </p:nvSpPr>
        <p:spPr>
          <a:xfrm>
            <a:off x="0" y="6273113"/>
            <a:ext cx="4539049" cy="5848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496747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6858000"/>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AEE19C2C-CAF3-4741-8F52-00E4422A13F8}"/>
              </a:ext>
            </a:extLst>
          </p:cNvPr>
          <p:cNvSpPr>
            <a:spLocks noGrp="1"/>
          </p:cNvSpPr>
          <p:nvPr>
            <p:ph type="title" hasCustomPrompt="1"/>
          </p:nvPr>
        </p:nvSpPr>
        <p:spPr>
          <a:xfrm>
            <a:off x="0" y="1"/>
            <a:ext cx="12192000" cy="939799"/>
          </a:xfrm>
          <a:noFill/>
        </p:spPr>
        <p:txBody>
          <a:bodyPr tIns="274320" bIns="91440" anchor="t">
            <a:normAutofit/>
          </a:bodyPr>
          <a:lstStyle>
            <a:lvl1pPr marL="398463" indent="0">
              <a:defRPr sz="4400" cap="all" baseline="0">
                <a:solidFill>
                  <a:srgbClr val="01B4E7"/>
                </a:solidFill>
              </a:defRPr>
            </a:lvl1pPr>
          </a:lstStyle>
          <a:p>
            <a:r>
              <a:rPr lang="en-US" dirty="0"/>
              <a:t>PHOTO HEADER WITH TEXT Subhead</a:t>
            </a:r>
          </a:p>
        </p:txBody>
      </p:sp>
      <p:sp>
        <p:nvSpPr>
          <p:cNvPr id="10" name="Subtitle 2">
            <a:extLst>
              <a:ext uri="{FF2B5EF4-FFF2-40B4-BE49-F238E27FC236}">
                <a16:creationId xmlns:a16="http://schemas.microsoft.com/office/drawing/2014/main" id="{3B73BEBA-ADDE-40D0-AC62-4FF8FDDBEAA5}"/>
              </a:ext>
            </a:extLst>
          </p:cNvPr>
          <p:cNvSpPr>
            <a:spLocks noGrp="1"/>
          </p:cNvSpPr>
          <p:nvPr>
            <p:ph type="subTitle" idx="13"/>
          </p:nvPr>
        </p:nvSpPr>
        <p:spPr>
          <a:xfrm>
            <a:off x="380999" y="1012898"/>
            <a:ext cx="11365894" cy="600002"/>
          </a:xfrm>
        </p:spPr>
        <p:txBody>
          <a:bodyPr>
            <a:normAutofit/>
          </a:bodyPr>
          <a:lstStyle>
            <a:lvl1pPr marL="0" indent="0" algn="l">
              <a:buNone/>
              <a:defRPr sz="28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Box 7" hidden="1">
            <a:extLst>
              <a:ext uri="{FF2B5EF4-FFF2-40B4-BE49-F238E27FC236}">
                <a16:creationId xmlns:a16="http://schemas.microsoft.com/office/drawing/2014/main" id="{C74794E8-6A05-4ADA-8C35-21FE1E2A9FCB}"/>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12" name="Slide Number Placeholder 5">
            <a:extLst>
              <a:ext uri="{FF2B5EF4-FFF2-40B4-BE49-F238E27FC236}">
                <a16:creationId xmlns:a16="http://schemas.microsoft.com/office/drawing/2014/main" id="{E616CDF5-DE71-477B-89CA-ABAF0CD39BE6}"/>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9363660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AD84134-AF73-4C60-A1A9-43F1411D04B1}"/>
              </a:ext>
            </a:extLst>
          </p:cNvPr>
          <p:cNvSpPr>
            <a:spLocks noGrp="1"/>
          </p:cNvSpPr>
          <p:nvPr>
            <p:ph type="pic" sz="quarter" idx="13"/>
          </p:nvPr>
        </p:nvSpPr>
        <p:spPr>
          <a:xfrm>
            <a:off x="1" y="1"/>
            <a:ext cx="12192000" cy="2403334"/>
          </a:xfrm>
        </p:spPr>
        <p:txBody>
          <a:bodyPr/>
          <a:lstStyle/>
          <a:p>
            <a:endParaRPr lang="en-US" dirty="0"/>
          </a:p>
        </p:txBody>
      </p:sp>
      <p:sp>
        <p:nvSpPr>
          <p:cNvPr id="7" name="Rectangle 6">
            <a:extLst>
              <a:ext uri="{FF2B5EF4-FFF2-40B4-BE49-F238E27FC236}">
                <a16:creationId xmlns:a16="http://schemas.microsoft.com/office/drawing/2014/main" id="{88A776E0-39A8-48D5-80F8-035E16384242}"/>
              </a:ext>
            </a:extLst>
          </p:cNvPr>
          <p:cNvSpPr/>
          <p:nvPr userDrawn="1"/>
        </p:nvSpPr>
        <p:spPr>
          <a:xfrm>
            <a:off x="0" y="2403335"/>
            <a:ext cx="12192000" cy="4454664"/>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667653"/>
            <a:ext cx="11506199" cy="3773628"/>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a:extLst>
              <a:ext uri="{FF2B5EF4-FFF2-40B4-BE49-F238E27FC236}">
                <a16:creationId xmlns:a16="http://schemas.microsoft.com/office/drawing/2014/main" id="{7A3F1B4D-9E1F-465D-AFF7-028507FC44F4}"/>
              </a:ext>
            </a:extLst>
          </p:cNvPr>
          <p:cNvSpPr>
            <a:spLocks noGrp="1"/>
          </p:cNvSpPr>
          <p:nvPr>
            <p:ph type="body" sz="quarter" idx="14"/>
          </p:nvPr>
        </p:nvSpPr>
        <p:spPr>
          <a:xfrm>
            <a:off x="0" y="0"/>
            <a:ext cx="12192000" cy="2419070"/>
          </a:xfrm>
          <a:solidFill>
            <a:srgbClr val="48595D">
              <a:alpha val="70000"/>
            </a:srgbClr>
          </a:solidFill>
        </p:spPr>
        <p:txBody>
          <a:bodyPr lIns="822960" tIns="457200">
            <a:normAutofit/>
          </a:bodyPr>
          <a:lstStyle>
            <a:lvl1pPr marL="0" indent="0">
              <a:buNone/>
              <a:defRPr sz="4400" b="1">
                <a:solidFill>
                  <a:schemeClr val="bg1"/>
                </a:solidFill>
                <a:latin typeface="+mj-lt"/>
              </a:defRPr>
            </a:lvl1pPr>
          </a:lstStyle>
          <a:p>
            <a:pPr lvl="0"/>
            <a:r>
              <a:rPr lang="en-US" dirty="0"/>
              <a:t>Click to edit Master text styles</a:t>
            </a:r>
          </a:p>
        </p:txBody>
      </p:sp>
      <p:sp>
        <p:nvSpPr>
          <p:cNvPr id="8" name="TextBox 7" hidden="1">
            <a:extLst>
              <a:ext uri="{FF2B5EF4-FFF2-40B4-BE49-F238E27FC236}">
                <a16:creationId xmlns:a16="http://schemas.microsoft.com/office/drawing/2014/main" id="{E86D5449-CD56-4478-BDD4-BC492E69988A}"/>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180491935"/>
      </p:ext>
    </p:extLst>
  </p:cSld>
  <p:clrMapOvr>
    <a:masterClrMapping/>
  </p:clrMapOvr>
  <p:extLst>
    <p:ext uri="{DCECCB84-F9BA-43D5-87BE-67443E8EF086}">
      <p15:sldGuideLst xmlns:p15="http://schemas.microsoft.com/office/powerpoint/2012/main">
        <p15:guide id="1" pos="552">
          <p15:clr>
            <a:srgbClr val="FBAE40"/>
          </p15:clr>
        </p15:guide>
        <p15:guide id="2" orient="horz" pos="576">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354C825D-5F5D-434C-A6D6-C1178618AE59}"/>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11" name="Text Placeholder 10">
            <a:extLst>
              <a:ext uri="{FF2B5EF4-FFF2-40B4-BE49-F238E27FC236}">
                <a16:creationId xmlns:a16="http://schemas.microsoft.com/office/drawing/2014/main" id="{410FD076-A070-4324-8DB4-2E57334110C7}"/>
              </a:ext>
            </a:extLst>
          </p:cNvPr>
          <p:cNvSpPr>
            <a:spLocks noGrp="1"/>
          </p:cNvSpPr>
          <p:nvPr>
            <p:ph type="body" sz="quarter" idx="16"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 </a:t>
            </a:r>
          </a:p>
        </p:txBody>
      </p:sp>
      <p:sp>
        <p:nvSpPr>
          <p:cNvPr id="8" name="Text Placeholder 7">
            <a:extLst>
              <a:ext uri="{FF2B5EF4-FFF2-40B4-BE49-F238E27FC236}">
                <a16:creationId xmlns:a16="http://schemas.microsoft.com/office/drawing/2014/main" id="{E5AC0397-2DA6-4540-8C1F-56B2F3337EE9}"/>
              </a:ext>
            </a:extLst>
          </p:cNvPr>
          <p:cNvSpPr>
            <a:spLocks noGrp="1"/>
          </p:cNvSpPr>
          <p:nvPr>
            <p:ph type="body" sz="quarter" idx="14"/>
          </p:nvPr>
        </p:nvSpPr>
        <p:spPr>
          <a:xfrm>
            <a:off x="719138" y="1358900"/>
            <a:ext cx="3860800" cy="2434167"/>
          </a:xfrm>
          <a:noFill/>
          <a:ln w="50800">
            <a:solidFill>
              <a:schemeClr val="bg1"/>
            </a:solidFill>
          </a:ln>
        </p:spPr>
        <p:txBody>
          <a:bodyPr anchor="ctr">
            <a:norm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dirty="0"/>
              <a:t>Click to edit Master text styles</a:t>
            </a:r>
          </a:p>
          <a:p>
            <a:pPr lvl="1"/>
            <a:endParaRPr lang="en-US" dirty="0"/>
          </a:p>
        </p:txBody>
      </p:sp>
      <p:sp>
        <p:nvSpPr>
          <p:cNvPr id="10" name="Text Placeholder 7">
            <a:extLst>
              <a:ext uri="{FF2B5EF4-FFF2-40B4-BE49-F238E27FC236}">
                <a16:creationId xmlns:a16="http://schemas.microsoft.com/office/drawing/2014/main" id="{CB44E7F6-F31E-4A39-A72C-52DF93197E75}"/>
              </a:ext>
            </a:extLst>
          </p:cNvPr>
          <p:cNvSpPr>
            <a:spLocks noGrp="1"/>
          </p:cNvSpPr>
          <p:nvPr>
            <p:ph type="body" sz="quarter" idx="15"/>
          </p:nvPr>
        </p:nvSpPr>
        <p:spPr>
          <a:xfrm>
            <a:off x="719138" y="3793068"/>
            <a:ext cx="3860800" cy="651932"/>
          </a:xfrm>
          <a:noFill/>
          <a:ln w="50800">
            <a:solidFill>
              <a:schemeClr val="bg1"/>
            </a:solidFill>
          </a:ln>
        </p:spPr>
        <p:txBody>
          <a:bodyPr tIns="0" bIns="0" anchor="ctr">
            <a:no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dirty="0"/>
              <a:t>Click to edit Master</a:t>
            </a:r>
          </a:p>
        </p:txBody>
      </p:sp>
      <p:sp>
        <p:nvSpPr>
          <p:cNvPr id="14" name="Slide Number Placeholder 5">
            <a:extLst>
              <a:ext uri="{FF2B5EF4-FFF2-40B4-BE49-F238E27FC236}">
                <a16:creationId xmlns:a16="http://schemas.microsoft.com/office/drawing/2014/main" id="{2A7DCC2E-35BA-4F5F-A36B-1B0E622326EF}"/>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9884401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4342A258-AFA5-4BA1-AA41-952099F1FF0B}"/>
              </a:ext>
            </a:extLst>
          </p:cNvPr>
          <p:cNvSpPr>
            <a:spLocks noGrp="1"/>
          </p:cNvSpPr>
          <p:nvPr>
            <p:ph type="pic" sz="quarter" idx="16"/>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8" name="Text Placeholder 7">
            <a:extLst>
              <a:ext uri="{FF2B5EF4-FFF2-40B4-BE49-F238E27FC236}">
                <a16:creationId xmlns:a16="http://schemas.microsoft.com/office/drawing/2014/main" id="{B5A16267-4880-4253-B86A-25B0E5E87384}"/>
              </a:ext>
            </a:extLst>
          </p:cNvPr>
          <p:cNvSpPr>
            <a:spLocks noGrp="1"/>
          </p:cNvSpPr>
          <p:nvPr>
            <p:ph type="body" sz="quarter" idx="17"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 </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296333" y="3345532"/>
            <a:ext cx="4986867" cy="1975764"/>
          </a:xfrm>
        </p:spPr>
        <p:txBody>
          <a:bodyPr>
            <a:normAutofit/>
          </a:bodyPr>
          <a:lstStyle>
            <a:lvl1pPr marL="0" indent="0" algn="l">
              <a:buNone/>
              <a:defRPr sz="33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Text Placeholder 11">
            <a:extLst>
              <a:ext uri="{FF2B5EF4-FFF2-40B4-BE49-F238E27FC236}">
                <a16:creationId xmlns:a16="http://schemas.microsoft.com/office/drawing/2014/main" id="{920966B7-D1BD-4B62-9DEB-FE17AF3EED72}"/>
              </a:ext>
            </a:extLst>
          </p:cNvPr>
          <p:cNvSpPr>
            <a:spLocks noGrp="1"/>
          </p:cNvSpPr>
          <p:nvPr>
            <p:ph type="body" sz="quarter" idx="14" hasCustomPrompt="1"/>
          </p:nvPr>
        </p:nvSpPr>
        <p:spPr>
          <a:xfrm>
            <a:off x="296332" y="2141538"/>
            <a:ext cx="5906347"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4" name="Slide Number Placeholder 5">
            <a:extLst>
              <a:ext uri="{FF2B5EF4-FFF2-40B4-BE49-F238E27FC236}">
                <a16:creationId xmlns:a16="http://schemas.microsoft.com/office/drawing/2014/main" id="{63EA0955-37FE-447B-A91D-F8B3D5534973}"/>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773920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8ABC2B8F-6799-45DF-9C13-117142807742}"/>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6" name="Text Placeholder 5">
            <a:extLst>
              <a:ext uri="{FF2B5EF4-FFF2-40B4-BE49-F238E27FC236}">
                <a16:creationId xmlns:a16="http://schemas.microsoft.com/office/drawing/2014/main" id="{3FE705B7-F9CA-40F7-B96C-C2B7E5291A96}"/>
              </a:ext>
            </a:extLst>
          </p:cNvPr>
          <p:cNvSpPr>
            <a:spLocks noGrp="1"/>
          </p:cNvSpPr>
          <p:nvPr>
            <p:ph type="body" sz="quarter" idx="15" hasCustomPrompt="1"/>
          </p:nvPr>
        </p:nvSpPr>
        <p:spPr>
          <a:xfrm>
            <a:off x="0" y="0"/>
            <a:ext cx="12192000" cy="6858000"/>
          </a:xfrm>
          <a:custGeom>
            <a:avLst/>
            <a:gdLst>
              <a:gd name="connsiteX0" fmla="*/ 11608106 w 12192000"/>
              <a:gd name="connsiteY0" fmla="*/ 6443815 h 6858000"/>
              <a:gd name="connsiteX1" fmla="*/ 11618309 w 12192000"/>
              <a:gd name="connsiteY1" fmla="*/ 6443815 h 6858000"/>
              <a:gd name="connsiteX2" fmla="*/ 11622390 w 12192000"/>
              <a:gd name="connsiteY2" fmla="*/ 6452153 h 6858000"/>
              <a:gd name="connsiteX3" fmla="*/ 11628512 w 12192000"/>
              <a:gd name="connsiteY3" fmla="*/ 6554297 h 6858000"/>
              <a:gd name="connsiteX4" fmla="*/ 11626471 w 12192000"/>
              <a:gd name="connsiteY4" fmla="*/ 6564719 h 6858000"/>
              <a:gd name="connsiteX5" fmla="*/ 11620349 w 12192000"/>
              <a:gd name="connsiteY5" fmla="*/ 6564719 h 6858000"/>
              <a:gd name="connsiteX6" fmla="*/ 11514237 w 12192000"/>
              <a:gd name="connsiteY6" fmla="*/ 6502183 h 6858000"/>
              <a:gd name="connsiteX7" fmla="*/ 11510155 w 12192000"/>
              <a:gd name="connsiteY7" fmla="*/ 6495930 h 6858000"/>
              <a:gd name="connsiteX8" fmla="*/ 11510155 w 12192000"/>
              <a:gd name="connsiteY8" fmla="*/ 6493844 h 6858000"/>
              <a:gd name="connsiteX9" fmla="*/ 11516277 w 12192000"/>
              <a:gd name="connsiteY9" fmla="*/ 6489675 h 6858000"/>
              <a:gd name="connsiteX10" fmla="*/ 11608106 w 12192000"/>
              <a:gd name="connsiteY10" fmla="*/ 6443815 h 6858000"/>
              <a:gd name="connsiteX11" fmla="*/ 11690840 w 12192000"/>
              <a:gd name="connsiteY11" fmla="*/ 6441731 h 6858000"/>
              <a:gd name="connsiteX12" fmla="*/ 11701142 w 12192000"/>
              <a:gd name="connsiteY12" fmla="*/ 6441731 h 6858000"/>
              <a:gd name="connsiteX13" fmla="*/ 11791801 w 12192000"/>
              <a:gd name="connsiteY13" fmla="*/ 6487497 h 6858000"/>
              <a:gd name="connsiteX14" fmla="*/ 11800043 w 12192000"/>
              <a:gd name="connsiteY14" fmla="*/ 6493738 h 6858000"/>
              <a:gd name="connsiteX15" fmla="*/ 11795922 w 12192000"/>
              <a:gd name="connsiteY15" fmla="*/ 6499978 h 6858000"/>
              <a:gd name="connsiteX16" fmla="*/ 11688780 w 12192000"/>
              <a:gd name="connsiteY16" fmla="*/ 6562386 h 6858000"/>
              <a:gd name="connsiteX17" fmla="*/ 11680537 w 12192000"/>
              <a:gd name="connsiteY17" fmla="*/ 6562386 h 6858000"/>
              <a:gd name="connsiteX18" fmla="*/ 11678477 w 12192000"/>
              <a:gd name="connsiteY18" fmla="*/ 6554065 h 6858000"/>
              <a:gd name="connsiteX19" fmla="*/ 11686719 w 12192000"/>
              <a:gd name="connsiteY19" fmla="*/ 6450052 h 6858000"/>
              <a:gd name="connsiteX20" fmla="*/ 11690840 w 12192000"/>
              <a:gd name="connsiteY20" fmla="*/ 6441731 h 6858000"/>
              <a:gd name="connsiteX21" fmla="*/ 10873105 w 12192000"/>
              <a:gd name="connsiteY21" fmla="*/ 6401988 h 6858000"/>
              <a:gd name="connsiteX22" fmla="*/ 10873105 w 12192000"/>
              <a:gd name="connsiteY22" fmla="*/ 6445191 h 6858000"/>
              <a:gd name="connsiteX23" fmla="*/ 10825216 w 12192000"/>
              <a:gd name="connsiteY23" fmla="*/ 6453420 h 6858000"/>
              <a:gd name="connsiteX24" fmla="*/ 10806477 w 12192000"/>
              <a:gd name="connsiteY24" fmla="*/ 6428733 h 6858000"/>
              <a:gd name="connsiteX25" fmla="*/ 10831463 w 12192000"/>
              <a:gd name="connsiteY25" fmla="*/ 6404046 h 6858000"/>
              <a:gd name="connsiteX26" fmla="*/ 10523604 w 12192000"/>
              <a:gd name="connsiteY26" fmla="*/ 6331854 h 6858000"/>
              <a:gd name="connsiteX27" fmla="*/ 10564515 w 12192000"/>
              <a:gd name="connsiteY27" fmla="*/ 6392053 h 6858000"/>
              <a:gd name="connsiteX28" fmla="*/ 10523604 w 12192000"/>
              <a:gd name="connsiteY28" fmla="*/ 6452251 h 6858000"/>
              <a:gd name="connsiteX29" fmla="*/ 10482692 w 12192000"/>
              <a:gd name="connsiteY29" fmla="*/ 6392053 h 6858000"/>
              <a:gd name="connsiteX30" fmla="*/ 10523604 w 12192000"/>
              <a:gd name="connsiteY30" fmla="*/ 6331854 h 6858000"/>
              <a:gd name="connsiteX31" fmla="*/ 11677827 w 12192000"/>
              <a:gd name="connsiteY31" fmla="*/ 6323542 h 6858000"/>
              <a:gd name="connsiteX32" fmla="*/ 11686820 w 12192000"/>
              <a:gd name="connsiteY32" fmla="*/ 6324581 h 6858000"/>
              <a:gd name="connsiteX33" fmla="*/ 11713544 w 12192000"/>
              <a:gd name="connsiteY33" fmla="*/ 6376532 h 6858000"/>
              <a:gd name="connsiteX34" fmla="*/ 11653930 w 12192000"/>
              <a:gd name="connsiteY34" fmla="*/ 6434717 h 6858000"/>
              <a:gd name="connsiteX35" fmla="*/ 11594316 w 12192000"/>
              <a:gd name="connsiteY35" fmla="*/ 6376532 h 6858000"/>
              <a:gd name="connsiteX36" fmla="*/ 11621040 w 12192000"/>
              <a:gd name="connsiteY36" fmla="*/ 6326660 h 6858000"/>
              <a:gd name="connsiteX37" fmla="*/ 11637485 w 12192000"/>
              <a:gd name="connsiteY37" fmla="*/ 6328737 h 6858000"/>
              <a:gd name="connsiteX38" fmla="*/ 11635429 w 12192000"/>
              <a:gd name="connsiteY38" fmla="*/ 6345362 h 6858000"/>
              <a:gd name="connsiteX39" fmla="*/ 11618984 w 12192000"/>
              <a:gd name="connsiteY39" fmla="*/ 6376532 h 6858000"/>
              <a:gd name="connsiteX40" fmla="*/ 11653930 w 12192000"/>
              <a:gd name="connsiteY40" fmla="*/ 6411859 h 6858000"/>
              <a:gd name="connsiteX41" fmla="*/ 11688876 w 12192000"/>
              <a:gd name="connsiteY41" fmla="*/ 6376532 h 6858000"/>
              <a:gd name="connsiteX42" fmla="*/ 11672431 w 12192000"/>
              <a:gd name="connsiteY42" fmla="*/ 6345362 h 6858000"/>
              <a:gd name="connsiteX43" fmla="*/ 11670375 w 12192000"/>
              <a:gd name="connsiteY43" fmla="*/ 6328737 h 6858000"/>
              <a:gd name="connsiteX44" fmla="*/ 11677827 w 12192000"/>
              <a:gd name="connsiteY44" fmla="*/ 6323542 h 6858000"/>
              <a:gd name="connsiteX45" fmla="*/ 11826761 w 12192000"/>
              <a:gd name="connsiteY45" fmla="*/ 6308476 h 6858000"/>
              <a:gd name="connsiteX46" fmla="*/ 11830894 w 12192000"/>
              <a:gd name="connsiteY46" fmla="*/ 6314705 h 6858000"/>
              <a:gd name="connsiteX47" fmla="*/ 11830894 w 12192000"/>
              <a:gd name="connsiteY47" fmla="*/ 6439272 h 6858000"/>
              <a:gd name="connsiteX48" fmla="*/ 11826761 w 12192000"/>
              <a:gd name="connsiteY48" fmla="*/ 6445500 h 6858000"/>
              <a:gd name="connsiteX49" fmla="*/ 11818495 w 12192000"/>
              <a:gd name="connsiteY49" fmla="*/ 6443424 h 6858000"/>
              <a:gd name="connsiteX50" fmla="*/ 11733770 w 12192000"/>
              <a:gd name="connsiteY50" fmla="*/ 6385292 h 6858000"/>
              <a:gd name="connsiteX51" fmla="*/ 11727571 w 12192000"/>
              <a:gd name="connsiteY51" fmla="*/ 6376988 h 6858000"/>
              <a:gd name="connsiteX52" fmla="*/ 11733770 w 12192000"/>
              <a:gd name="connsiteY52" fmla="*/ 6368684 h 6858000"/>
              <a:gd name="connsiteX53" fmla="*/ 11818495 w 12192000"/>
              <a:gd name="connsiteY53" fmla="*/ 6310553 h 6858000"/>
              <a:gd name="connsiteX54" fmla="*/ 11826761 w 12192000"/>
              <a:gd name="connsiteY54" fmla="*/ 6308476 h 6858000"/>
              <a:gd name="connsiteX55" fmla="*/ 11480933 w 12192000"/>
              <a:gd name="connsiteY55" fmla="*/ 6308476 h 6858000"/>
              <a:gd name="connsiteX56" fmla="*/ 11489116 w 12192000"/>
              <a:gd name="connsiteY56" fmla="*/ 6312628 h 6858000"/>
              <a:gd name="connsiteX57" fmla="*/ 11572984 w 12192000"/>
              <a:gd name="connsiteY57" fmla="*/ 6368684 h 6858000"/>
              <a:gd name="connsiteX58" fmla="*/ 11579121 w 12192000"/>
              <a:gd name="connsiteY58" fmla="*/ 6376988 h 6858000"/>
              <a:gd name="connsiteX59" fmla="*/ 11572984 w 12192000"/>
              <a:gd name="connsiteY59" fmla="*/ 6385292 h 6858000"/>
              <a:gd name="connsiteX60" fmla="*/ 11489116 w 12192000"/>
              <a:gd name="connsiteY60" fmla="*/ 6443424 h 6858000"/>
              <a:gd name="connsiteX61" fmla="*/ 11480933 w 12192000"/>
              <a:gd name="connsiteY61" fmla="*/ 6445500 h 6858000"/>
              <a:gd name="connsiteX62" fmla="*/ 11476842 w 12192000"/>
              <a:gd name="connsiteY62" fmla="*/ 6439272 h 6858000"/>
              <a:gd name="connsiteX63" fmla="*/ 11476842 w 12192000"/>
              <a:gd name="connsiteY63" fmla="*/ 6314705 h 6858000"/>
              <a:gd name="connsiteX64" fmla="*/ 11480933 w 12192000"/>
              <a:gd name="connsiteY64" fmla="*/ 6308476 h 6858000"/>
              <a:gd name="connsiteX65" fmla="*/ 11092888 w 12192000"/>
              <a:gd name="connsiteY65" fmla="*/ 6297956 h 6858000"/>
              <a:gd name="connsiteX66" fmla="*/ 11086728 w 12192000"/>
              <a:gd name="connsiteY66" fmla="*/ 6300034 h 6858000"/>
              <a:gd name="connsiteX67" fmla="*/ 11084676 w 12192000"/>
              <a:gd name="connsiteY67" fmla="*/ 6306264 h 6858000"/>
              <a:gd name="connsiteX68" fmla="*/ 11125737 w 12192000"/>
              <a:gd name="connsiteY68" fmla="*/ 6464115 h 6858000"/>
              <a:gd name="connsiteX69" fmla="*/ 11150374 w 12192000"/>
              <a:gd name="connsiteY69" fmla="*/ 6484884 h 6858000"/>
              <a:gd name="connsiteX70" fmla="*/ 11158586 w 12192000"/>
              <a:gd name="connsiteY70" fmla="*/ 6484884 h 6858000"/>
              <a:gd name="connsiteX71" fmla="*/ 11154480 w 12192000"/>
              <a:gd name="connsiteY71" fmla="*/ 6493192 h 6858000"/>
              <a:gd name="connsiteX72" fmla="*/ 11154480 w 12192000"/>
              <a:gd name="connsiteY72" fmla="*/ 6495269 h 6858000"/>
              <a:gd name="connsiteX73" fmla="*/ 11129843 w 12192000"/>
              <a:gd name="connsiteY73" fmla="*/ 6513962 h 6858000"/>
              <a:gd name="connsiteX74" fmla="*/ 11094941 w 12192000"/>
              <a:gd name="connsiteY74" fmla="*/ 6511885 h 6858000"/>
              <a:gd name="connsiteX75" fmla="*/ 11088782 w 12192000"/>
              <a:gd name="connsiteY75" fmla="*/ 6513962 h 6858000"/>
              <a:gd name="connsiteX76" fmla="*/ 11086728 w 12192000"/>
              <a:gd name="connsiteY76" fmla="*/ 6518116 h 6858000"/>
              <a:gd name="connsiteX77" fmla="*/ 11086728 w 12192000"/>
              <a:gd name="connsiteY77" fmla="*/ 6536809 h 6858000"/>
              <a:gd name="connsiteX78" fmla="*/ 11092888 w 12192000"/>
              <a:gd name="connsiteY78" fmla="*/ 6543040 h 6858000"/>
              <a:gd name="connsiteX79" fmla="*/ 11140108 w 12192000"/>
              <a:gd name="connsiteY79" fmla="*/ 6549270 h 6858000"/>
              <a:gd name="connsiteX80" fmla="*/ 11142162 w 12192000"/>
              <a:gd name="connsiteY80" fmla="*/ 6549270 h 6858000"/>
              <a:gd name="connsiteX81" fmla="*/ 11195542 w 12192000"/>
              <a:gd name="connsiteY81" fmla="*/ 6497346 h 6858000"/>
              <a:gd name="connsiteX82" fmla="*/ 11228391 w 12192000"/>
              <a:gd name="connsiteY82" fmla="*/ 6368574 h 6858000"/>
              <a:gd name="connsiteX83" fmla="*/ 11240709 w 12192000"/>
              <a:gd name="connsiteY83" fmla="*/ 6327034 h 6858000"/>
              <a:gd name="connsiteX84" fmla="*/ 11244815 w 12192000"/>
              <a:gd name="connsiteY84" fmla="*/ 6306264 h 6858000"/>
              <a:gd name="connsiteX85" fmla="*/ 11242762 w 12192000"/>
              <a:gd name="connsiteY85" fmla="*/ 6300034 h 6858000"/>
              <a:gd name="connsiteX86" fmla="*/ 11238656 w 12192000"/>
              <a:gd name="connsiteY86" fmla="*/ 6297956 h 6858000"/>
              <a:gd name="connsiteX87" fmla="*/ 11209913 w 12192000"/>
              <a:gd name="connsiteY87" fmla="*/ 6297956 h 6858000"/>
              <a:gd name="connsiteX88" fmla="*/ 11203754 w 12192000"/>
              <a:gd name="connsiteY88" fmla="*/ 6302111 h 6858000"/>
              <a:gd name="connsiteX89" fmla="*/ 11166798 w 12192000"/>
              <a:gd name="connsiteY89" fmla="*/ 6443345 h 6858000"/>
              <a:gd name="connsiteX90" fmla="*/ 11164745 w 12192000"/>
              <a:gd name="connsiteY90" fmla="*/ 6443345 h 6858000"/>
              <a:gd name="connsiteX91" fmla="*/ 11125737 w 12192000"/>
              <a:gd name="connsiteY91" fmla="*/ 6302111 h 6858000"/>
              <a:gd name="connsiteX92" fmla="*/ 11119578 w 12192000"/>
              <a:gd name="connsiteY92" fmla="*/ 6297956 h 6858000"/>
              <a:gd name="connsiteX93" fmla="*/ 11092888 w 12192000"/>
              <a:gd name="connsiteY93" fmla="*/ 6297956 h 6858000"/>
              <a:gd name="connsiteX94" fmla="*/ 11053116 w 12192000"/>
              <a:gd name="connsiteY94" fmla="*/ 6295619 h 6858000"/>
              <a:gd name="connsiteX95" fmla="*/ 11004021 w 12192000"/>
              <a:gd name="connsiteY95" fmla="*/ 6316428 h 6858000"/>
              <a:gd name="connsiteX96" fmla="*/ 11004021 w 12192000"/>
              <a:gd name="connsiteY96" fmla="*/ 6303943 h 6858000"/>
              <a:gd name="connsiteX97" fmla="*/ 10997885 w 12192000"/>
              <a:gd name="connsiteY97" fmla="*/ 6297700 h 6858000"/>
              <a:gd name="connsiteX98" fmla="*/ 10969246 w 12192000"/>
              <a:gd name="connsiteY98" fmla="*/ 6297700 h 6858000"/>
              <a:gd name="connsiteX99" fmla="*/ 10963110 w 12192000"/>
              <a:gd name="connsiteY99" fmla="*/ 6303943 h 6858000"/>
              <a:gd name="connsiteX100" fmla="*/ 10963110 w 12192000"/>
              <a:gd name="connsiteY100" fmla="*/ 6478738 h 6858000"/>
              <a:gd name="connsiteX101" fmla="*/ 10969246 w 12192000"/>
              <a:gd name="connsiteY101" fmla="*/ 6484981 h 6858000"/>
              <a:gd name="connsiteX102" fmla="*/ 10997885 w 12192000"/>
              <a:gd name="connsiteY102" fmla="*/ 6484981 h 6858000"/>
              <a:gd name="connsiteX103" fmla="*/ 11004021 w 12192000"/>
              <a:gd name="connsiteY103" fmla="*/ 6478738 h 6858000"/>
              <a:gd name="connsiteX104" fmla="*/ 11004021 w 12192000"/>
              <a:gd name="connsiteY104" fmla="*/ 6358046 h 6858000"/>
              <a:gd name="connsiteX105" fmla="*/ 11055161 w 12192000"/>
              <a:gd name="connsiteY105" fmla="*/ 6335156 h 6858000"/>
              <a:gd name="connsiteX106" fmla="*/ 11061298 w 12192000"/>
              <a:gd name="connsiteY106" fmla="*/ 6328913 h 6858000"/>
              <a:gd name="connsiteX107" fmla="*/ 11061298 w 12192000"/>
              <a:gd name="connsiteY107" fmla="*/ 6301862 h 6858000"/>
              <a:gd name="connsiteX108" fmla="*/ 11059252 w 12192000"/>
              <a:gd name="connsiteY108" fmla="*/ 6297700 h 6858000"/>
              <a:gd name="connsiteX109" fmla="*/ 11053116 w 12192000"/>
              <a:gd name="connsiteY109" fmla="*/ 6295619 h 6858000"/>
              <a:gd name="connsiteX110" fmla="*/ 10852208 w 12192000"/>
              <a:gd name="connsiteY110" fmla="*/ 6292112 h 6858000"/>
              <a:gd name="connsiteX111" fmla="*/ 10781852 w 12192000"/>
              <a:gd name="connsiteY111" fmla="*/ 6300430 h 6858000"/>
              <a:gd name="connsiteX112" fmla="*/ 10775644 w 12192000"/>
              <a:gd name="connsiteY112" fmla="*/ 6306668 h 6858000"/>
              <a:gd name="connsiteX113" fmla="*/ 10777713 w 12192000"/>
              <a:gd name="connsiteY113" fmla="*/ 6331621 h 6858000"/>
              <a:gd name="connsiteX114" fmla="*/ 10779783 w 12192000"/>
              <a:gd name="connsiteY114" fmla="*/ 6335780 h 6858000"/>
              <a:gd name="connsiteX115" fmla="*/ 10783921 w 12192000"/>
              <a:gd name="connsiteY115" fmla="*/ 6337859 h 6858000"/>
              <a:gd name="connsiteX116" fmla="*/ 10850138 w 12192000"/>
              <a:gd name="connsiteY116" fmla="*/ 6333700 h 6858000"/>
              <a:gd name="connsiteX117" fmla="*/ 10872900 w 12192000"/>
              <a:gd name="connsiteY117" fmla="*/ 6356574 h 6858000"/>
              <a:gd name="connsiteX118" fmla="*/ 10872900 w 12192000"/>
              <a:gd name="connsiteY118" fmla="*/ 6369050 h 6858000"/>
              <a:gd name="connsiteX119" fmla="*/ 10827376 w 12192000"/>
              <a:gd name="connsiteY119" fmla="*/ 6373209 h 6858000"/>
              <a:gd name="connsiteX120" fmla="*/ 10763228 w 12192000"/>
              <a:gd name="connsiteY120" fmla="*/ 6429353 h 6858000"/>
              <a:gd name="connsiteX121" fmla="*/ 10819099 w 12192000"/>
              <a:gd name="connsiteY121" fmla="*/ 6489656 h 6858000"/>
              <a:gd name="connsiteX122" fmla="*/ 10879108 w 12192000"/>
              <a:gd name="connsiteY122" fmla="*/ 6477180 h 6858000"/>
              <a:gd name="connsiteX123" fmla="*/ 10908078 w 12192000"/>
              <a:gd name="connsiteY123" fmla="*/ 6489656 h 6858000"/>
              <a:gd name="connsiteX124" fmla="*/ 10914286 w 12192000"/>
              <a:gd name="connsiteY124" fmla="*/ 6487577 h 6858000"/>
              <a:gd name="connsiteX125" fmla="*/ 10916355 w 12192000"/>
              <a:gd name="connsiteY125" fmla="*/ 6481339 h 6858000"/>
              <a:gd name="connsiteX126" fmla="*/ 10916355 w 12192000"/>
              <a:gd name="connsiteY126" fmla="*/ 6356574 h 6858000"/>
              <a:gd name="connsiteX127" fmla="*/ 10852208 w 12192000"/>
              <a:gd name="connsiteY127" fmla="*/ 6292112 h 6858000"/>
              <a:gd name="connsiteX128" fmla="*/ 10523603 w 12192000"/>
              <a:gd name="connsiteY128" fmla="*/ 6292112 h 6858000"/>
              <a:gd name="connsiteX129" fmla="*/ 10439442 w 12192000"/>
              <a:gd name="connsiteY129" fmla="*/ 6390884 h 6858000"/>
              <a:gd name="connsiteX130" fmla="*/ 10523603 w 12192000"/>
              <a:gd name="connsiteY130" fmla="*/ 6489656 h 6858000"/>
              <a:gd name="connsiteX131" fmla="*/ 10607764 w 12192000"/>
              <a:gd name="connsiteY131" fmla="*/ 6390884 h 6858000"/>
              <a:gd name="connsiteX132" fmla="*/ 10523603 w 12192000"/>
              <a:gd name="connsiteY132" fmla="*/ 6292112 h 6858000"/>
              <a:gd name="connsiteX133" fmla="*/ 10307649 w 12192000"/>
              <a:gd name="connsiteY133" fmla="*/ 6266396 h 6858000"/>
              <a:gd name="connsiteX134" fmla="*/ 10324014 w 12192000"/>
              <a:gd name="connsiteY134" fmla="*/ 6266396 h 6858000"/>
              <a:gd name="connsiteX135" fmla="*/ 10366971 w 12192000"/>
              <a:gd name="connsiteY135" fmla="*/ 6306138 h 6858000"/>
              <a:gd name="connsiteX136" fmla="*/ 10321968 w 12192000"/>
              <a:gd name="connsiteY136" fmla="*/ 6343789 h 6858000"/>
              <a:gd name="connsiteX137" fmla="*/ 10276965 w 12192000"/>
              <a:gd name="connsiteY137" fmla="*/ 6343789 h 6858000"/>
              <a:gd name="connsiteX138" fmla="*/ 10276965 w 12192000"/>
              <a:gd name="connsiteY138" fmla="*/ 6268488 h 6858000"/>
              <a:gd name="connsiteX139" fmla="*/ 10307649 w 12192000"/>
              <a:gd name="connsiteY139" fmla="*/ 6266396 h 6858000"/>
              <a:gd name="connsiteX140" fmla="*/ 10683886 w 12192000"/>
              <a:gd name="connsiteY140" fmla="*/ 6254707 h 6858000"/>
              <a:gd name="connsiteX141" fmla="*/ 10655176 w 12192000"/>
              <a:gd name="connsiteY141" fmla="*/ 6260951 h 6858000"/>
              <a:gd name="connsiteX142" fmla="*/ 10649024 w 12192000"/>
              <a:gd name="connsiteY142" fmla="*/ 6267195 h 6858000"/>
              <a:gd name="connsiteX143" fmla="*/ 10649024 w 12192000"/>
              <a:gd name="connsiteY143" fmla="*/ 6298417 h 6858000"/>
              <a:gd name="connsiteX144" fmla="*/ 10632618 w 12192000"/>
              <a:gd name="connsiteY144" fmla="*/ 6298417 h 6858000"/>
              <a:gd name="connsiteX145" fmla="*/ 10626466 w 12192000"/>
              <a:gd name="connsiteY145" fmla="*/ 6304662 h 6858000"/>
              <a:gd name="connsiteX146" fmla="*/ 10626466 w 12192000"/>
              <a:gd name="connsiteY146" fmla="*/ 6329640 h 6858000"/>
              <a:gd name="connsiteX147" fmla="*/ 10632618 w 12192000"/>
              <a:gd name="connsiteY147" fmla="*/ 6335884 h 6858000"/>
              <a:gd name="connsiteX148" fmla="*/ 10649024 w 12192000"/>
              <a:gd name="connsiteY148" fmla="*/ 6335884 h 6858000"/>
              <a:gd name="connsiteX149" fmla="*/ 10649024 w 12192000"/>
              <a:gd name="connsiteY149" fmla="*/ 6419143 h 6858000"/>
              <a:gd name="connsiteX150" fmla="*/ 10704393 w 12192000"/>
              <a:gd name="connsiteY150" fmla="*/ 6491994 h 6858000"/>
              <a:gd name="connsiteX151" fmla="*/ 10737204 w 12192000"/>
              <a:gd name="connsiteY151" fmla="*/ 6487831 h 6858000"/>
              <a:gd name="connsiteX152" fmla="*/ 10743356 w 12192000"/>
              <a:gd name="connsiteY152" fmla="*/ 6479505 h 6858000"/>
              <a:gd name="connsiteX153" fmla="*/ 10741306 w 12192000"/>
              <a:gd name="connsiteY153" fmla="*/ 6456609 h 6858000"/>
              <a:gd name="connsiteX154" fmla="*/ 10735153 w 12192000"/>
              <a:gd name="connsiteY154" fmla="*/ 6448283 h 6858000"/>
              <a:gd name="connsiteX155" fmla="*/ 10710545 w 12192000"/>
              <a:gd name="connsiteY155" fmla="*/ 6450365 h 6858000"/>
              <a:gd name="connsiteX156" fmla="*/ 10692089 w 12192000"/>
              <a:gd name="connsiteY156" fmla="*/ 6412898 h 6858000"/>
              <a:gd name="connsiteX157" fmla="*/ 10692089 w 12192000"/>
              <a:gd name="connsiteY157" fmla="*/ 6335884 h 6858000"/>
              <a:gd name="connsiteX158" fmla="*/ 10735153 w 12192000"/>
              <a:gd name="connsiteY158" fmla="*/ 6335884 h 6858000"/>
              <a:gd name="connsiteX159" fmla="*/ 10741306 w 12192000"/>
              <a:gd name="connsiteY159" fmla="*/ 6329640 h 6858000"/>
              <a:gd name="connsiteX160" fmla="*/ 10741306 w 12192000"/>
              <a:gd name="connsiteY160" fmla="*/ 6304662 h 6858000"/>
              <a:gd name="connsiteX161" fmla="*/ 10735153 w 12192000"/>
              <a:gd name="connsiteY161" fmla="*/ 6298417 h 6858000"/>
              <a:gd name="connsiteX162" fmla="*/ 10692089 w 12192000"/>
              <a:gd name="connsiteY162" fmla="*/ 6298417 h 6858000"/>
              <a:gd name="connsiteX163" fmla="*/ 10692089 w 12192000"/>
              <a:gd name="connsiteY163" fmla="*/ 6260951 h 6858000"/>
              <a:gd name="connsiteX164" fmla="*/ 10690038 w 12192000"/>
              <a:gd name="connsiteY164" fmla="*/ 6254707 h 6858000"/>
              <a:gd name="connsiteX165" fmla="*/ 10683886 w 12192000"/>
              <a:gd name="connsiteY165" fmla="*/ 6254707 h 6858000"/>
              <a:gd name="connsiteX166" fmla="*/ 10317982 w 12192000"/>
              <a:gd name="connsiteY166" fmla="*/ 6225485 h 6858000"/>
              <a:gd name="connsiteX167" fmla="*/ 10237565 w 12192000"/>
              <a:gd name="connsiteY167" fmla="*/ 6229637 h 6858000"/>
              <a:gd name="connsiteX168" fmla="*/ 10231378 w 12192000"/>
              <a:gd name="connsiteY168" fmla="*/ 6237941 h 6858000"/>
              <a:gd name="connsiteX169" fmla="*/ 10231378 w 12192000"/>
              <a:gd name="connsiteY169" fmla="*/ 6478753 h 6858000"/>
              <a:gd name="connsiteX170" fmla="*/ 10239626 w 12192000"/>
              <a:gd name="connsiteY170" fmla="*/ 6484981 h 6858000"/>
              <a:gd name="connsiteX171" fmla="*/ 10268494 w 12192000"/>
              <a:gd name="connsiteY171" fmla="*/ 6484981 h 6858000"/>
              <a:gd name="connsiteX172" fmla="*/ 10276742 w 12192000"/>
              <a:gd name="connsiteY172" fmla="*/ 6478753 h 6858000"/>
              <a:gd name="connsiteX173" fmla="*/ 10276742 w 12192000"/>
              <a:gd name="connsiteY173" fmla="*/ 6383259 h 6858000"/>
              <a:gd name="connsiteX174" fmla="*/ 10326230 w 12192000"/>
              <a:gd name="connsiteY174" fmla="*/ 6385334 h 6858000"/>
              <a:gd name="connsiteX175" fmla="*/ 10367470 w 12192000"/>
              <a:gd name="connsiteY175" fmla="*/ 6480828 h 6858000"/>
              <a:gd name="connsiteX176" fmla="*/ 10373656 w 12192000"/>
              <a:gd name="connsiteY176" fmla="*/ 6484981 h 6858000"/>
              <a:gd name="connsiteX177" fmla="*/ 10406648 w 12192000"/>
              <a:gd name="connsiteY177" fmla="*/ 6484981 h 6858000"/>
              <a:gd name="connsiteX178" fmla="*/ 10412834 w 12192000"/>
              <a:gd name="connsiteY178" fmla="*/ 6482905 h 6858000"/>
              <a:gd name="connsiteX179" fmla="*/ 10414896 w 12192000"/>
              <a:gd name="connsiteY179" fmla="*/ 6476677 h 6858000"/>
              <a:gd name="connsiteX180" fmla="*/ 10367470 w 12192000"/>
              <a:gd name="connsiteY180" fmla="*/ 6372879 h 6858000"/>
              <a:gd name="connsiteX181" fmla="*/ 10412834 w 12192000"/>
              <a:gd name="connsiteY181" fmla="*/ 6304371 h 6858000"/>
              <a:gd name="connsiteX182" fmla="*/ 10324168 w 12192000"/>
              <a:gd name="connsiteY182" fmla="*/ 6225485 h 6858000"/>
              <a:gd name="connsiteX183" fmla="*/ 10317982 w 12192000"/>
              <a:gd name="connsiteY183" fmla="*/ 6225485 h 6858000"/>
              <a:gd name="connsiteX184" fmla="*/ 11680537 w 12192000"/>
              <a:gd name="connsiteY184" fmla="*/ 6192479 h 6858000"/>
              <a:gd name="connsiteX185" fmla="*/ 11688780 w 12192000"/>
              <a:gd name="connsiteY185" fmla="*/ 6192479 h 6858000"/>
              <a:gd name="connsiteX186" fmla="*/ 11795922 w 12192000"/>
              <a:gd name="connsiteY186" fmla="*/ 6254292 h 6858000"/>
              <a:gd name="connsiteX187" fmla="*/ 11800043 w 12192000"/>
              <a:gd name="connsiteY187" fmla="*/ 6260473 h 6858000"/>
              <a:gd name="connsiteX188" fmla="*/ 11791801 w 12192000"/>
              <a:gd name="connsiteY188" fmla="*/ 6266654 h 6858000"/>
              <a:gd name="connsiteX189" fmla="*/ 11701142 w 12192000"/>
              <a:gd name="connsiteY189" fmla="*/ 6309923 h 6858000"/>
              <a:gd name="connsiteX190" fmla="*/ 11690840 w 12192000"/>
              <a:gd name="connsiteY190" fmla="*/ 6311983 h 6858000"/>
              <a:gd name="connsiteX191" fmla="*/ 11686719 w 12192000"/>
              <a:gd name="connsiteY191" fmla="*/ 6301681 h 6858000"/>
              <a:gd name="connsiteX192" fmla="*/ 11678477 w 12192000"/>
              <a:gd name="connsiteY192" fmla="*/ 6200720 h 6858000"/>
              <a:gd name="connsiteX193" fmla="*/ 11680537 w 12192000"/>
              <a:gd name="connsiteY193" fmla="*/ 6192479 h 6858000"/>
              <a:gd name="connsiteX194" fmla="*/ 11623202 w 12192000"/>
              <a:gd name="connsiteY194" fmla="*/ 6191708 h 6858000"/>
              <a:gd name="connsiteX195" fmla="*/ 11627323 w 12192000"/>
              <a:gd name="connsiteY195" fmla="*/ 6192483 h 6858000"/>
              <a:gd name="connsiteX196" fmla="*/ 11629383 w 12192000"/>
              <a:gd name="connsiteY196" fmla="*/ 6202808 h 6858000"/>
              <a:gd name="connsiteX197" fmla="*/ 11621142 w 12192000"/>
              <a:gd name="connsiteY197" fmla="*/ 6303996 h 6858000"/>
              <a:gd name="connsiteX198" fmla="*/ 11617020 w 12192000"/>
              <a:gd name="connsiteY198" fmla="*/ 6312256 h 6858000"/>
              <a:gd name="connsiteX199" fmla="*/ 11606719 w 12192000"/>
              <a:gd name="connsiteY199" fmla="*/ 6312256 h 6858000"/>
              <a:gd name="connsiteX200" fmla="*/ 11516059 w 12192000"/>
              <a:gd name="connsiteY200" fmla="*/ 6266825 h 6858000"/>
              <a:gd name="connsiteX201" fmla="*/ 11507818 w 12192000"/>
              <a:gd name="connsiteY201" fmla="*/ 6260630 h 6858000"/>
              <a:gd name="connsiteX202" fmla="*/ 11511939 w 12192000"/>
              <a:gd name="connsiteY202" fmla="*/ 6254434 h 6858000"/>
              <a:gd name="connsiteX203" fmla="*/ 11619081 w 12192000"/>
              <a:gd name="connsiteY203" fmla="*/ 6192483 h 6858000"/>
              <a:gd name="connsiteX204" fmla="*/ 11623202 w 12192000"/>
              <a:gd name="connsiteY204" fmla="*/ 6191708 h 6858000"/>
              <a:gd name="connsiteX205" fmla="*/ 11654515 w 12192000"/>
              <a:gd name="connsiteY205" fmla="*/ 6156519 h 6858000"/>
              <a:gd name="connsiteX206" fmla="*/ 11437684 w 12192000"/>
              <a:gd name="connsiteY206" fmla="*/ 6375689 h 6858000"/>
              <a:gd name="connsiteX207" fmla="*/ 11654515 w 12192000"/>
              <a:gd name="connsiteY207" fmla="*/ 6594858 h 6858000"/>
              <a:gd name="connsiteX208" fmla="*/ 11871347 w 12192000"/>
              <a:gd name="connsiteY208" fmla="*/ 6375689 h 6858000"/>
              <a:gd name="connsiteX209" fmla="*/ 11654515 w 12192000"/>
              <a:gd name="connsiteY209" fmla="*/ 6156519 h 6858000"/>
              <a:gd name="connsiteX210" fmla="*/ 11653930 w 12192000"/>
              <a:gd name="connsiteY210" fmla="*/ 6124960 h 6858000"/>
              <a:gd name="connsiteX211" fmla="*/ 11900569 w 12192000"/>
              <a:gd name="connsiteY211" fmla="*/ 6374521 h 6858000"/>
              <a:gd name="connsiteX212" fmla="*/ 11653930 w 12192000"/>
              <a:gd name="connsiteY212" fmla="*/ 6624082 h 6858000"/>
              <a:gd name="connsiteX213" fmla="*/ 11407292 w 12192000"/>
              <a:gd name="connsiteY213" fmla="*/ 6374521 h 6858000"/>
              <a:gd name="connsiteX214" fmla="*/ 11653930 w 12192000"/>
              <a:gd name="connsiteY214" fmla="*/ 6124960 h 6858000"/>
              <a:gd name="connsiteX215" fmla="*/ 11641007 w 12192000"/>
              <a:gd name="connsiteY215" fmla="*/ 6046384 h 6858000"/>
              <a:gd name="connsiteX216" fmla="*/ 11628668 w 12192000"/>
              <a:gd name="connsiteY216" fmla="*/ 6096267 h 6858000"/>
              <a:gd name="connsiteX217" fmla="*/ 11606046 w 12192000"/>
              <a:gd name="connsiteY217" fmla="*/ 6100424 h 6858000"/>
              <a:gd name="connsiteX218" fmla="*/ 11579311 w 12192000"/>
              <a:gd name="connsiteY218" fmla="*/ 6054698 h 6858000"/>
              <a:gd name="connsiteX219" fmla="*/ 11579311 w 12192000"/>
              <a:gd name="connsiteY219" fmla="*/ 6052619 h 6858000"/>
              <a:gd name="connsiteX220" fmla="*/ 11577254 w 12192000"/>
              <a:gd name="connsiteY220" fmla="*/ 6054698 h 6858000"/>
              <a:gd name="connsiteX221" fmla="*/ 11556689 w 12192000"/>
              <a:gd name="connsiteY221" fmla="*/ 6058855 h 6858000"/>
              <a:gd name="connsiteX222" fmla="*/ 11556689 w 12192000"/>
              <a:gd name="connsiteY222" fmla="*/ 6060933 h 6858000"/>
              <a:gd name="connsiteX223" fmla="*/ 11552576 w 12192000"/>
              <a:gd name="connsiteY223" fmla="*/ 6085875 h 6858000"/>
              <a:gd name="connsiteX224" fmla="*/ 11556689 w 12192000"/>
              <a:gd name="connsiteY224" fmla="*/ 6112895 h 6858000"/>
              <a:gd name="connsiteX225" fmla="*/ 11536124 w 12192000"/>
              <a:gd name="connsiteY225" fmla="*/ 6121208 h 6858000"/>
              <a:gd name="connsiteX226" fmla="*/ 11499106 w 12192000"/>
              <a:gd name="connsiteY226" fmla="*/ 6085875 h 6858000"/>
              <a:gd name="connsiteX227" fmla="*/ 11499106 w 12192000"/>
              <a:gd name="connsiteY227" fmla="*/ 6083796 h 6858000"/>
              <a:gd name="connsiteX228" fmla="*/ 11497050 w 12192000"/>
              <a:gd name="connsiteY228" fmla="*/ 6083796 h 6858000"/>
              <a:gd name="connsiteX229" fmla="*/ 11478541 w 12192000"/>
              <a:gd name="connsiteY229" fmla="*/ 6096267 h 6858000"/>
              <a:gd name="connsiteX230" fmla="*/ 11478541 w 12192000"/>
              <a:gd name="connsiteY230" fmla="*/ 6098345 h 6858000"/>
              <a:gd name="connsiteX231" fmla="*/ 11490880 w 12192000"/>
              <a:gd name="connsiteY231" fmla="*/ 6148228 h 6858000"/>
              <a:gd name="connsiteX232" fmla="*/ 11474428 w 12192000"/>
              <a:gd name="connsiteY232" fmla="*/ 6160699 h 6858000"/>
              <a:gd name="connsiteX233" fmla="*/ 11431240 w 12192000"/>
              <a:gd name="connsiteY233" fmla="*/ 6133679 h 6858000"/>
              <a:gd name="connsiteX234" fmla="*/ 11429184 w 12192000"/>
              <a:gd name="connsiteY234" fmla="*/ 6133679 h 6858000"/>
              <a:gd name="connsiteX235" fmla="*/ 11429184 w 12192000"/>
              <a:gd name="connsiteY235" fmla="*/ 6135757 h 6858000"/>
              <a:gd name="connsiteX236" fmla="*/ 11412731 w 12192000"/>
              <a:gd name="connsiteY236" fmla="*/ 6150307 h 6858000"/>
              <a:gd name="connsiteX237" fmla="*/ 11412731 w 12192000"/>
              <a:gd name="connsiteY237" fmla="*/ 6152385 h 6858000"/>
              <a:gd name="connsiteX238" fmla="*/ 11439467 w 12192000"/>
              <a:gd name="connsiteY238" fmla="*/ 6198111 h 6858000"/>
              <a:gd name="connsiteX239" fmla="*/ 11425070 w 12192000"/>
              <a:gd name="connsiteY239" fmla="*/ 6214739 h 6858000"/>
              <a:gd name="connsiteX240" fmla="*/ 11375714 w 12192000"/>
              <a:gd name="connsiteY240" fmla="*/ 6202268 h 6858000"/>
              <a:gd name="connsiteX241" fmla="*/ 11373657 w 12192000"/>
              <a:gd name="connsiteY241" fmla="*/ 6202268 h 6858000"/>
              <a:gd name="connsiteX242" fmla="*/ 11363375 w 12192000"/>
              <a:gd name="connsiteY242" fmla="*/ 6220974 h 6858000"/>
              <a:gd name="connsiteX243" fmla="*/ 11363375 w 12192000"/>
              <a:gd name="connsiteY243" fmla="*/ 6223053 h 6858000"/>
              <a:gd name="connsiteX244" fmla="*/ 11400392 w 12192000"/>
              <a:gd name="connsiteY244" fmla="*/ 6260465 h 6858000"/>
              <a:gd name="connsiteX245" fmla="*/ 11392166 w 12192000"/>
              <a:gd name="connsiteY245" fmla="*/ 6279171 h 6858000"/>
              <a:gd name="connsiteX246" fmla="*/ 11340753 w 12192000"/>
              <a:gd name="connsiteY246" fmla="*/ 6279171 h 6858000"/>
              <a:gd name="connsiteX247" fmla="*/ 11338696 w 12192000"/>
              <a:gd name="connsiteY247" fmla="*/ 6279171 h 6858000"/>
              <a:gd name="connsiteX248" fmla="*/ 11338696 w 12192000"/>
              <a:gd name="connsiteY248" fmla="*/ 6281249 h 6858000"/>
              <a:gd name="connsiteX249" fmla="*/ 11332527 w 12192000"/>
              <a:gd name="connsiteY249" fmla="*/ 6302033 h 6858000"/>
              <a:gd name="connsiteX250" fmla="*/ 11334583 w 12192000"/>
              <a:gd name="connsiteY250" fmla="*/ 6304112 h 6858000"/>
              <a:gd name="connsiteX251" fmla="*/ 11377770 w 12192000"/>
              <a:gd name="connsiteY251" fmla="*/ 6329053 h 6858000"/>
              <a:gd name="connsiteX252" fmla="*/ 11375714 w 12192000"/>
              <a:gd name="connsiteY252" fmla="*/ 6351917 h 6858000"/>
              <a:gd name="connsiteX253" fmla="*/ 11326357 w 12192000"/>
              <a:gd name="connsiteY253" fmla="*/ 6364388 h 6858000"/>
              <a:gd name="connsiteX254" fmla="*/ 11324300 w 12192000"/>
              <a:gd name="connsiteY254" fmla="*/ 6364388 h 6858000"/>
              <a:gd name="connsiteX255" fmla="*/ 11324300 w 12192000"/>
              <a:gd name="connsiteY255" fmla="*/ 6366465 h 6858000"/>
              <a:gd name="connsiteX256" fmla="*/ 11324300 w 12192000"/>
              <a:gd name="connsiteY256" fmla="*/ 6376858 h 6858000"/>
              <a:gd name="connsiteX257" fmla="*/ 11324300 w 12192000"/>
              <a:gd name="connsiteY257" fmla="*/ 6387250 h 6858000"/>
              <a:gd name="connsiteX258" fmla="*/ 11324300 w 12192000"/>
              <a:gd name="connsiteY258" fmla="*/ 6389329 h 6858000"/>
              <a:gd name="connsiteX259" fmla="*/ 11326357 w 12192000"/>
              <a:gd name="connsiteY259" fmla="*/ 6389329 h 6858000"/>
              <a:gd name="connsiteX260" fmla="*/ 11375714 w 12192000"/>
              <a:gd name="connsiteY260" fmla="*/ 6401800 h 6858000"/>
              <a:gd name="connsiteX261" fmla="*/ 11379827 w 12192000"/>
              <a:gd name="connsiteY261" fmla="*/ 6424662 h 6858000"/>
              <a:gd name="connsiteX262" fmla="*/ 11334583 w 12192000"/>
              <a:gd name="connsiteY262" fmla="*/ 6451682 h 6858000"/>
              <a:gd name="connsiteX263" fmla="*/ 11332527 w 12192000"/>
              <a:gd name="connsiteY263" fmla="*/ 6451682 h 6858000"/>
              <a:gd name="connsiteX264" fmla="*/ 11332527 w 12192000"/>
              <a:gd name="connsiteY264" fmla="*/ 6453761 h 6858000"/>
              <a:gd name="connsiteX265" fmla="*/ 11338696 w 12192000"/>
              <a:gd name="connsiteY265" fmla="*/ 6474546 h 6858000"/>
              <a:gd name="connsiteX266" fmla="*/ 11340753 w 12192000"/>
              <a:gd name="connsiteY266" fmla="*/ 6474546 h 6858000"/>
              <a:gd name="connsiteX267" fmla="*/ 11392166 w 12192000"/>
              <a:gd name="connsiteY267" fmla="*/ 6474546 h 6858000"/>
              <a:gd name="connsiteX268" fmla="*/ 11400392 w 12192000"/>
              <a:gd name="connsiteY268" fmla="*/ 6495329 h 6858000"/>
              <a:gd name="connsiteX269" fmla="*/ 11363375 w 12192000"/>
              <a:gd name="connsiteY269" fmla="*/ 6532742 h 6858000"/>
              <a:gd name="connsiteX270" fmla="*/ 11363375 w 12192000"/>
              <a:gd name="connsiteY270" fmla="*/ 6534820 h 6858000"/>
              <a:gd name="connsiteX271" fmla="*/ 11375714 w 12192000"/>
              <a:gd name="connsiteY271" fmla="*/ 6553526 h 6858000"/>
              <a:gd name="connsiteX272" fmla="*/ 11427127 w 12192000"/>
              <a:gd name="connsiteY272" fmla="*/ 6538978 h 6858000"/>
              <a:gd name="connsiteX273" fmla="*/ 11439467 w 12192000"/>
              <a:gd name="connsiteY273" fmla="*/ 6557684 h 6858000"/>
              <a:gd name="connsiteX274" fmla="*/ 11412731 w 12192000"/>
              <a:gd name="connsiteY274" fmla="*/ 6603410 h 6858000"/>
              <a:gd name="connsiteX275" fmla="*/ 11414788 w 12192000"/>
              <a:gd name="connsiteY275" fmla="*/ 6605487 h 6858000"/>
              <a:gd name="connsiteX276" fmla="*/ 11429184 w 12192000"/>
              <a:gd name="connsiteY276" fmla="*/ 6620037 h 6858000"/>
              <a:gd name="connsiteX277" fmla="*/ 11431240 w 12192000"/>
              <a:gd name="connsiteY277" fmla="*/ 6620037 h 6858000"/>
              <a:gd name="connsiteX278" fmla="*/ 11476484 w 12192000"/>
              <a:gd name="connsiteY278" fmla="*/ 6593017 h 6858000"/>
              <a:gd name="connsiteX279" fmla="*/ 11492937 w 12192000"/>
              <a:gd name="connsiteY279" fmla="*/ 6607566 h 6858000"/>
              <a:gd name="connsiteX280" fmla="*/ 11480598 w 12192000"/>
              <a:gd name="connsiteY280" fmla="*/ 6657449 h 6858000"/>
              <a:gd name="connsiteX281" fmla="*/ 11480598 w 12192000"/>
              <a:gd name="connsiteY281" fmla="*/ 6659528 h 6858000"/>
              <a:gd name="connsiteX282" fmla="*/ 11499106 w 12192000"/>
              <a:gd name="connsiteY282" fmla="*/ 6669919 h 6858000"/>
              <a:gd name="connsiteX283" fmla="*/ 11499106 w 12192000"/>
              <a:gd name="connsiteY283" fmla="*/ 6671998 h 6858000"/>
              <a:gd name="connsiteX284" fmla="*/ 11501163 w 12192000"/>
              <a:gd name="connsiteY284" fmla="*/ 6669919 h 6858000"/>
              <a:gd name="connsiteX285" fmla="*/ 11538180 w 12192000"/>
              <a:gd name="connsiteY285" fmla="*/ 6632508 h 6858000"/>
              <a:gd name="connsiteX286" fmla="*/ 11556689 w 12192000"/>
              <a:gd name="connsiteY286" fmla="*/ 6640822 h 6858000"/>
              <a:gd name="connsiteX287" fmla="*/ 11554632 w 12192000"/>
              <a:gd name="connsiteY287" fmla="*/ 6667842 h 6858000"/>
              <a:gd name="connsiteX288" fmla="*/ 11556689 w 12192000"/>
              <a:gd name="connsiteY288" fmla="*/ 6692783 h 6858000"/>
              <a:gd name="connsiteX289" fmla="*/ 11556689 w 12192000"/>
              <a:gd name="connsiteY289" fmla="*/ 6694861 h 6858000"/>
              <a:gd name="connsiteX290" fmla="*/ 11558746 w 12192000"/>
              <a:gd name="connsiteY290" fmla="*/ 6694861 h 6858000"/>
              <a:gd name="connsiteX291" fmla="*/ 11579311 w 12192000"/>
              <a:gd name="connsiteY291" fmla="*/ 6701096 h 6858000"/>
              <a:gd name="connsiteX292" fmla="*/ 11581367 w 12192000"/>
              <a:gd name="connsiteY292" fmla="*/ 6701096 h 6858000"/>
              <a:gd name="connsiteX293" fmla="*/ 11606046 w 12192000"/>
              <a:gd name="connsiteY293" fmla="*/ 6655371 h 6858000"/>
              <a:gd name="connsiteX294" fmla="*/ 11628668 w 12192000"/>
              <a:gd name="connsiteY294" fmla="*/ 6657449 h 6858000"/>
              <a:gd name="connsiteX295" fmla="*/ 11641007 w 12192000"/>
              <a:gd name="connsiteY295" fmla="*/ 6709410 h 6858000"/>
              <a:gd name="connsiteX296" fmla="*/ 11643063 w 12192000"/>
              <a:gd name="connsiteY296" fmla="*/ 6709410 h 6858000"/>
              <a:gd name="connsiteX297" fmla="*/ 11663629 w 12192000"/>
              <a:gd name="connsiteY297" fmla="*/ 6709410 h 6858000"/>
              <a:gd name="connsiteX298" fmla="*/ 11665686 w 12192000"/>
              <a:gd name="connsiteY298" fmla="*/ 6709410 h 6858000"/>
              <a:gd name="connsiteX299" fmla="*/ 11680082 w 12192000"/>
              <a:gd name="connsiteY299" fmla="*/ 6657449 h 6858000"/>
              <a:gd name="connsiteX300" fmla="*/ 11700647 w 12192000"/>
              <a:gd name="connsiteY300" fmla="*/ 6655371 h 6858000"/>
              <a:gd name="connsiteX301" fmla="*/ 11727382 w 12192000"/>
              <a:gd name="connsiteY301" fmla="*/ 6701096 h 6858000"/>
              <a:gd name="connsiteX302" fmla="*/ 11747947 w 12192000"/>
              <a:gd name="connsiteY302" fmla="*/ 6694861 h 6858000"/>
              <a:gd name="connsiteX303" fmla="*/ 11750004 w 12192000"/>
              <a:gd name="connsiteY303" fmla="*/ 6694861 h 6858000"/>
              <a:gd name="connsiteX304" fmla="*/ 11752060 w 12192000"/>
              <a:gd name="connsiteY304" fmla="*/ 6667842 h 6858000"/>
              <a:gd name="connsiteX305" fmla="*/ 11750004 w 12192000"/>
              <a:gd name="connsiteY305" fmla="*/ 6640822 h 6858000"/>
              <a:gd name="connsiteX306" fmla="*/ 11770569 w 12192000"/>
              <a:gd name="connsiteY306" fmla="*/ 6632508 h 6858000"/>
              <a:gd name="connsiteX307" fmla="*/ 11807586 w 12192000"/>
              <a:gd name="connsiteY307" fmla="*/ 6669919 h 6858000"/>
              <a:gd name="connsiteX308" fmla="*/ 11826095 w 12192000"/>
              <a:gd name="connsiteY308" fmla="*/ 6659528 h 6858000"/>
              <a:gd name="connsiteX309" fmla="*/ 11828152 w 12192000"/>
              <a:gd name="connsiteY309" fmla="*/ 6657449 h 6858000"/>
              <a:gd name="connsiteX310" fmla="*/ 11828152 w 12192000"/>
              <a:gd name="connsiteY310" fmla="*/ 6655371 h 6858000"/>
              <a:gd name="connsiteX311" fmla="*/ 11813756 w 12192000"/>
              <a:gd name="connsiteY311" fmla="*/ 6607566 h 6858000"/>
              <a:gd name="connsiteX312" fmla="*/ 11830208 w 12192000"/>
              <a:gd name="connsiteY312" fmla="*/ 6593017 h 6858000"/>
              <a:gd name="connsiteX313" fmla="*/ 11875452 w 12192000"/>
              <a:gd name="connsiteY313" fmla="*/ 6620037 h 6858000"/>
              <a:gd name="connsiteX314" fmla="*/ 11877509 w 12192000"/>
              <a:gd name="connsiteY314" fmla="*/ 6620037 h 6858000"/>
              <a:gd name="connsiteX315" fmla="*/ 11891905 w 12192000"/>
              <a:gd name="connsiteY315" fmla="*/ 6603410 h 6858000"/>
              <a:gd name="connsiteX316" fmla="*/ 11893961 w 12192000"/>
              <a:gd name="connsiteY316" fmla="*/ 6603410 h 6858000"/>
              <a:gd name="connsiteX317" fmla="*/ 11867226 w 12192000"/>
              <a:gd name="connsiteY317" fmla="*/ 6557684 h 6858000"/>
              <a:gd name="connsiteX318" fmla="*/ 11879565 w 12192000"/>
              <a:gd name="connsiteY318" fmla="*/ 6538978 h 6858000"/>
              <a:gd name="connsiteX319" fmla="*/ 11930979 w 12192000"/>
              <a:gd name="connsiteY319" fmla="*/ 6553526 h 6858000"/>
              <a:gd name="connsiteX320" fmla="*/ 11933035 w 12192000"/>
              <a:gd name="connsiteY320" fmla="*/ 6551448 h 6858000"/>
              <a:gd name="connsiteX321" fmla="*/ 11943318 w 12192000"/>
              <a:gd name="connsiteY321" fmla="*/ 6532742 h 6858000"/>
              <a:gd name="connsiteX322" fmla="*/ 11943318 w 12192000"/>
              <a:gd name="connsiteY322" fmla="*/ 6530664 h 6858000"/>
              <a:gd name="connsiteX323" fmla="*/ 11906300 w 12192000"/>
              <a:gd name="connsiteY323" fmla="*/ 6495329 h 6858000"/>
              <a:gd name="connsiteX324" fmla="*/ 11914526 w 12192000"/>
              <a:gd name="connsiteY324" fmla="*/ 6474546 h 6858000"/>
              <a:gd name="connsiteX325" fmla="*/ 11965940 w 12192000"/>
              <a:gd name="connsiteY325" fmla="*/ 6474546 h 6858000"/>
              <a:gd name="connsiteX326" fmla="*/ 11967996 w 12192000"/>
              <a:gd name="connsiteY326" fmla="*/ 6474546 h 6858000"/>
              <a:gd name="connsiteX327" fmla="*/ 11972109 w 12192000"/>
              <a:gd name="connsiteY327" fmla="*/ 6453761 h 6858000"/>
              <a:gd name="connsiteX328" fmla="*/ 11972109 w 12192000"/>
              <a:gd name="connsiteY328" fmla="*/ 6451682 h 6858000"/>
              <a:gd name="connsiteX329" fmla="*/ 11926866 w 12192000"/>
              <a:gd name="connsiteY329" fmla="*/ 6424662 h 6858000"/>
              <a:gd name="connsiteX330" fmla="*/ 11930979 w 12192000"/>
              <a:gd name="connsiteY330" fmla="*/ 6403878 h 6858000"/>
              <a:gd name="connsiteX331" fmla="*/ 11980336 w 12192000"/>
              <a:gd name="connsiteY331" fmla="*/ 6389329 h 6858000"/>
              <a:gd name="connsiteX332" fmla="*/ 11982392 w 12192000"/>
              <a:gd name="connsiteY332" fmla="*/ 6389329 h 6858000"/>
              <a:gd name="connsiteX333" fmla="*/ 11982392 w 12192000"/>
              <a:gd name="connsiteY333" fmla="*/ 6376858 h 6858000"/>
              <a:gd name="connsiteX334" fmla="*/ 11982392 w 12192000"/>
              <a:gd name="connsiteY334" fmla="*/ 6366465 h 6858000"/>
              <a:gd name="connsiteX335" fmla="*/ 11980336 w 12192000"/>
              <a:gd name="connsiteY335" fmla="*/ 6366465 h 6858000"/>
              <a:gd name="connsiteX336" fmla="*/ 11930979 w 12192000"/>
              <a:gd name="connsiteY336" fmla="*/ 6351917 h 6858000"/>
              <a:gd name="connsiteX337" fmla="*/ 11928922 w 12192000"/>
              <a:gd name="connsiteY337" fmla="*/ 6331132 h 6858000"/>
              <a:gd name="connsiteX338" fmla="*/ 11972109 w 12192000"/>
              <a:gd name="connsiteY338" fmla="*/ 6304112 h 6858000"/>
              <a:gd name="connsiteX339" fmla="*/ 11974166 w 12192000"/>
              <a:gd name="connsiteY339" fmla="*/ 6304112 h 6858000"/>
              <a:gd name="connsiteX340" fmla="*/ 11974166 w 12192000"/>
              <a:gd name="connsiteY340" fmla="*/ 6302033 h 6858000"/>
              <a:gd name="connsiteX341" fmla="*/ 11967996 w 12192000"/>
              <a:gd name="connsiteY341" fmla="*/ 6281249 h 6858000"/>
              <a:gd name="connsiteX342" fmla="*/ 11965940 w 12192000"/>
              <a:gd name="connsiteY342" fmla="*/ 6281249 h 6858000"/>
              <a:gd name="connsiteX343" fmla="*/ 11914526 w 12192000"/>
              <a:gd name="connsiteY343" fmla="*/ 6281249 h 6858000"/>
              <a:gd name="connsiteX344" fmla="*/ 11906300 w 12192000"/>
              <a:gd name="connsiteY344" fmla="*/ 6260465 h 6858000"/>
              <a:gd name="connsiteX345" fmla="*/ 11943318 w 12192000"/>
              <a:gd name="connsiteY345" fmla="*/ 6223053 h 6858000"/>
              <a:gd name="connsiteX346" fmla="*/ 11943318 w 12192000"/>
              <a:gd name="connsiteY346" fmla="*/ 6220974 h 6858000"/>
              <a:gd name="connsiteX347" fmla="*/ 11933035 w 12192000"/>
              <a:gd name="connsiteY347" fmla="*/ 6202268 h 6858000"/>
              <a:gd name="connsiteX348" fmla="*/ 11930979 w 12192000"/>
              <a:gd name="connsiteY348" fmla="*/ 6202268 h 6858000"/>
              <a:gd name="connsiteX349" fmla="*/ 11881622 w 12192000"/>
              <a:gd name="connsiteY349" fmla="*/ 6214739 h 6858000"/>
              <a:gd name="connsiteX350" fmla="*/ 11867226 w 12192000"/>
              <a:gd name="connsiteY350" fmla="*/ 6198111 h 6858000"/>
              <a:gd name="connsiteX351" fmla="*/ 11893961 w 12192000"/>
              <a:gd name="connsiteY351" fmla="*/ 6152385 h 6858000"/>
              <a:gd name="connsiteX352" fmla="*/ 11893961 w 12192000"/>
              <a:gd name="connsiteY352" fmla="*/ 6150307 h 6858000"/>
              <a:gd name="connsiteX353" fmla="*/ 11877509 w 12192000"/>
              <a:gd name="connsiteY353" fmla="*/ 6135757 h 6858000"/>
              <a:gd name="connsiteX354" fmla="*/ 11832265 w 12192000"/>
              <a:gd name="connsiteY354" fmla="*/ 6160699 h 6858000"/>
              <a:gd name="connsiteX355" fmla="*/ 11813756 w 12192000"/>
              <a:gd name="connsiteY355" fmla="*/ 6148228 h 6858000"/>
              <a:gd name="connsiteX356" fmla="*/ 11828152 w 12192000"/>
              <a:gd name="connsiteY356" fmla="*/ 6098345 h 6858000"/>
              <a:gd name="connsiteX357" fmla="*/ 11828152 w 12192000"/>
              <a:gd name="connsiteY357" fmla="*/ 6096267 h 6858000"/>
              <a:gd name="connsiteX358" fmla="*/ 11809643 w 12192000"/>
              <a:gd name="connsiteY358" fmla="*/ 6085875 h 6858000"/>
              <a:gd name="connsiteX359" fmla="*/ 11807586 w 12192000"/>
              <a:gd name="connsiteY359" fmla="*/ 6083796 h 6858000"/>
              <a:gd name="connsiteX360" fmla="*/ 11807586 w 12192000"/>
              <a:gd name="connsiteY360" fmla="*/ 6085875 h 6858000"/>
              <a:gd name="connsiteX361" fmla="*/ 11770569 w 12192000"/>
              <a:gd name="connsiteY361" fmla="*/ 6121208 h 6858000"/>
              <a:gd name="connsiteX362" fmla="*/ 11750004 w 12192000"/>
              <a:gd name="connsiteY362" fmla="*/ 6112895 h 6858000"/>
              <a:gd name="connsiteX363" fmla="*/ 11754116 w 12192000"/>
              <a:gd name="connsiteY363" fmla="*/ 6085875 h 6858000"/>
              <a:gd name="connsiteX364" fmla="*/ 11750004 w 12192000"/>
              <a:gd name="connsiteY364" fmla="*/ 6060933 h 6858000"/>
              <a:gd name="connsiteX365" fmla="*/ 11750004 w 12192000"/>
              <a:gd name="connsiteY365" fmla="*/ 6058855 h 6858000"/>
              <a:gd name="connsiteX366" fmla="*/ 11747947 w 12192000"/>
              <a:gd name="connsiteY366" fmla="*/ 6058855 h 6858000"/>
              <a:gd name="connsiteX367" fmla="*/ 11727382 w 12192000"/>
              <a:gd name="connsiteY367" fmla="*/ 6054698 h 6858000"/>
              <a:gd name="connsiteX368" fmla="*/ 11700647 w 12192000"/>
              <a:gd name="connsiteY368" fmla="*/ 6100424 h 6858000"/>
              <a:gd name="connsiteX369" fmla="*/ 11678025 w 12192000"/>
              <a:gd name="connsiteY369" fmla="*/ 6096267 h 6858000"/>
              <a:gd name="connsiteX370" fmla="*/ 11665686 w 12192000"/>
              <a:gd name="connsiteY370" fmla="*/ 6046384 h 6858000"/>
              <a:gd name="connsiteX371" fmla="*/ 11663629 w 12192000"/>
              <a:gd name="connsiteY371" fmla="*/ 6046384 h 6858000"/>
              <a:gd name="connsiteX372" fmla="*/ 11643063 w 12192000"/>
              <a:gd name="connsiteY372" fmla="*/ 6046384 h 6858000"/>
              <a:gd name="connsiteX373" fmla="*/ 11641007 w 12192000"/>
              <a:gd name="connsiteY373" fmla="*/ 604638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8106" y="6443815"/>
                </a:moveTo>
                <a:cubicBezTo>
                  <a:pt x="11612187" y="6441731"/>
                  <a:pt x="11614228" y="6441731"/>
                  <a:pt x="11618309" y="6443815"/>
                </a:cubicBezTo>
                <a:cubicBezTo>
                  <a:pt x="11620349" y="6445900"/>
                  <a:pt x="11622390" y="6447984"/>
                  <a:pt x="11622390" y="6452153"/>
                </a:cubicBezTo>
                <a:cubicBezTo>
                  <a:pt x="11628512" y="6554297"/>
                  <a:pt x="11628512" y="6554297"/>
                  <a:pt x="11628512" y="6554297"/>
                </a:cubicBezTo>
                <a:cubicBezTo>
                  <a:pt x="11630552" y="6560550"/>
                  <a:pt x="11628512" y="6562635"/>
                  <a:pt x="11626471" y="6564719"/>
                </a:cubicBezTo>
                <a:cubicBezTo>
                  <a:pt x="11624431" y="6566804"/>
                  <a:pt x="11622390" y="6564719"/>
                  <a:pt x="11620349" y="6564719"/>
                </a:cubicBezTo>
                <a:cubicBezTo>
                  <a:pt x="11575456" y="6554297"/>
                  <a:pt x="11544846" y="6535535"/>
                  <a:pt x="11514237" y="6502183"/>
                </a:cubicBezTo>
                <a:cubicBezTo>
                  <a:pt x="11512196" y="6500099"/>
                  <a:pt x="11510155" y="6498014"/>
                  <a:pt x="11510155" y="6495930"/>
                </a:cubicBezTo>
                <a:cubicBezTo>
                  <a:pt x="11510155" y="6495930"/>
                  <a:pt x="11510155" y="6495930"/>
                  <a:pt x="11510155" y="6493844"/>
                </a:cubicBezTo>
                <a:cubicBezTo>
                  <a:pt x="11510155" y="6491760"/>
                  <a:pt x="11514237" y="6489675"/>
                  <a:pt x="11516277" y="6489675"/>
                </a:cubicBezTo>
                <a:cubicBezTo>
                  <a:pt x="11608106" y="6443815"/>
                  <a:pt x="11608106" y="6443815"/>
                  <a:pt x="11608106" y="6443815"/>
                </a:cubicBezTo>
                <a:close/>
                <a:moveTo>
                  <a:pt x="11690840" y="6441731"/>
                </a:moveTo>
                <a:cubicBezTo>
                  <a:pt x="11694960" y="6441731"/>
                  <a:pt x="11697021" y="6441731"/>
                  <a:pt x="11701142" y="6441731"/>
                </a:cubicBezTo>
                <a:cubicBezTo>
                  <a:pt x="11791801" y="6487497"/>
                  <a:pt x="11791801" y="6487497"/>
                  <a:pt x="11791801" y="6487497"/>
                </a:cubicBezTo>
                <a:cubicBezTo>
                  <a:pt x="11795922" y="6489577"/>
                  <a:pt x="11797982" y="6491657"/>
                  <a:pt x="11800043" y="6493738"/>
                </a:cubicBezTo>
                <a:cubicBezTo>
                  <a:pt x="11800043" y="6495818"/>
                  <a:pt x="11797982" y="6497898"/>
                  <a:pt x="11795922" y="6499978"/>
                </a:cubicBezTo>
                <a:cubicBezTo>
                  <a:pt x="11765016" y="6533262"/>
                  <a:pt x="11732048" y="6551985"/>
                  <a:pt x="11688780" y="6562386"/>
                </a:cubicBezTo>
                <a:cubicBezTo>
                  <a:pt x="11684658" y="6564466"/>
                  <a:pt x="11682598" y="6564466"/>
                  <a:pt x="11680537" y="6562386"/>
                </a:cubicBezTo>
                <a:cubicBezTo>
                  <a:pt x="11678477" y="6560306"/>
                  <a:pt x="11678477" y="6556145"/>
                  <a:pt x="11678477" y="6554065"/>
                </a:cubicBezTo>
                <a:cubicBezTo>
                  <a:pt x="11686719" y="6450052"/>
                  <a:pt x="11686719" y="6450052"/>
                  <a:pt x="11686719" y="6450052"/>
                </a:cubicBezTo>
                <a:cubicBezTo>
                  <a:pt x="11686719" y="6447972"/>
                  <a:pt x="11688780" y="6443811"/>
                  <a:pt x="11690840" y="6441731"/>
                </a:cubicBezTo>
                <a:close/>
                <a:moveTo>
                  <a:pt x="10873105" y="6401988"/>
                </a:moveTo>
                <a:cubicBezTo>
                  <a:pt x="10873105" y="6401988"/>
                  <a:pt x="10873105" y="6401988"/>
                  <a:pt x="10873105" y="6445191"/>
                </a:cubicBezTo>
                <a:cubicBezTo>
                  <a:pt x="10873105" y="6445191"/>
                  <a:pt x="10846037" y="6453420"/>
                  <a:pt x="10825216" y="6453420"/>
                </a:cubicBezTo>
                <a:cubicBezTo>
                  <a:pt x="10808559" y="6453420"/>
                  <a:pt x="10806477" y="6436962"/>
                  <a:pt x="10806477" y="6428733"/>
                </a:cubicBezTo>
                <a:cubicBezTo>
                  <a:pt x="10806477" y="6414332"/>
                  <a:pt x="10814806" y="6406103"/>
                  <a:pt x="10831463" y="6404046"/>
                </a:cubicBezTo>
                <a:close/>
                <a:moveTo>
                  <a:pt x="10523604" y="6331854"/>
                </a:moveTo>
                <a:cubicBezTo>
                  <a:pt x="10552241" y="6331854"/>
                  <a:pt x="10564515" y="6348461"/>
                  <a:pt x="10564515" y="6392053"/>
                </a:cubicBezTo>
                <a:cubicBezTo>
                  <a:pt x="10564515" y="6429417"/>
                  <a:pt x="10558379" y="6452251"/>
                  <a:pt x="10523604" y="6452251"/>
                </a:cubicBezTo>
                <a:cubicBezTo>
                  <a:pt x="10488829" y="6452251"/>
                  <a:pt x="10482692" y="6429417"/>
                  <a:pt x="10482692" y="6392053"/>
                </a:cubicBezTo>
                <a:cubicBezTo>
                  <a:pt x="10482692" y="6348461"/>
                  <a:pt x="10492920" y="6331854"/>
                  <a:pt x="10523604" y="6331854"/>
                </a:cubicBezTo>
                <a:close/>
                <a:moveTo>
                  <a:pt x="11677827" y="6323542"/>
                </a:moveTo>
                <a:cubicBezTo>
                  <a:pt x="11680654" y="6323023"/>
                  <a:pt x="11683737" y="6323542"/>
                  <a:pt x="11686820" y="6324581"/>
                </a:cubicBezTo>
                <a:cubicBezTo>
                  <a:pt x="11703266" y="6337050"/>
                  <a:pt x="11713544" y="6355752"/>
                  <a:pt x="11713544" y="6376532"/>
                </a:cubicBezTo>
                <a:cubicBezTo>
                  <a:pt x="11713544" y="6407703"/>
                  <a:pt x="11686820" y="6434717"/>
                  <a:pt x="11653930" y="6434717"/>
                </a:cubicBezTo>
                <a:cubicBezTo>
                  <a:pt x="11621040" y="6434717"/>
                  <a:pt x="11594316" y="6407703"/>
                  <a:pt x="11594316" y="6376532"/>
                </a:cubicBezTo>
                <a:cubicBezTo>
                  <a:pt x="11594316" y="6355752"/>
                  <a:pt x="11604594" y="6337050"/>
                  <a:pt x="11621040" y="6326660"/>
                </a:cubicBezTo>
                <a:cubicBezTo>
                  <a:pt x="11627207" y="6322503"/>
                  <a:pt x="11633373" y="6322503"/>
                  <a:pt x="11637485" y="6328737"/>
                </a:cubicBezTo>
                <a:cubicBezTo>
                  <a:pt x="11641596" y="6334972"/>
                  <a:pt x="11639541" y="6341205"/>
                  <a:pt x="11635429" y="6345362"/>
                </a:cubicBezTo>
                <a:cubicBezTo>
                  <a:pt x="11625151" y="6351596"/>
                  <a:pt x="11618984" y="6364064"/>
                  <a:pt x="11618984" y="6376532"/>
                </a:cubicBezTo>
                <a:cubicBezTo>
                  <a:pt x="11618984" y="6395235"/>
                  <a:pt x="11635429" y="6411859"/>
                  <a:pt x="11653930" y="6411859"/>
                </a:cubicBezTo>
                <a:cubicBezTo>
                  <a:pt x="11672431" y="6411859"/>
                  <a:pt x="11688876" y="6395235"/>
                  <a:pt x="11688876" y="6376532"/>
                </a:cubicBezTo>
                <a:cubicBezTo>
                  <a:pt x="11688876" y="6364064"/>
                  <a:pt x="11682709" y="6351596"/>
                  <a:pt x="11672431" y="6345362"/>
                </a:cubicBezTo>
                <a:cubicBezTo>
                  <a:pt x="11668320" y="6341205"/>
                  <a:pt x="11666264" y="6334972"/>
                  <a:pt x="11670375" y="6328737"/>
                </a:cubicBezTo>
                <a:cubicBezTo>
                  <a:pt x="11672431" y="6325621"/>
                  <a:pt x="11675001" y="6324062"/>
                  <a:pt x="11677827" y="6323542"/>
                </a:cubicBezTo>
                <a:close/>
                <a:moveTo>
                  <a:pt x="11826761" y="6308476"/>
                </a:moveTo>
                <a:cubicBezTo>
                  <a:pt x="11828828" y="6308476"/>
                  <a:pt x="11830894" y="6312628"/>
                  <a:pt x="11830894" y="6314705"/>
                </a:cubicBezTo>
                <a:cubicBezTo>
                  <a:pt x="11843292" y="6358303"/>
                  <a:pt x="11843292" y="6395673"/>
                  <a:pt x="11830894" y="6439272"/>
                </a:cubicBezTo>
                <a:cubicBezTo>
                  <a:pt x="11828828" y="6443424"/>
                  <a:pt x="11828828" y="6445500"/>
                  <a:pt x="11826761" y="6445500"/>
                </a:cubicBezTo>
                <a:cubicBezTo>
                  <a:pt x="11822628" y="6447576"/>
                  <a:pt x="11820562" y="6445500"/>
                  <a:pt x="11818495" y="6443424"/>
                </a:cubicBezTo>
                <a:cubicBezTo>
                  <a:pt x="11733770" y="6385292"/>
                  <a:pt x="11733770" y="6385292"/>
                  <a:pt x="11733770" y="6385292"/>
                </a:cubicBezTo>
                <a:cubicBezTo>
                  <a:pt x="11729637" y="6383217"/>
                  <a:pt x="11727571" y="6381140"/>
                  <a:pt x="11727571" y="6376988"/>
                </a:cubicBezTo>
                <a:cubicBezTo>
                  <a:pt x="11727571" y="6374912"/>
                  <a:pt x="11729637" y="6370760"/>
                  <a:pt x="11733770" y="6368684"/>
                </a:cubicBezTo>
                <a:cubicBezTo>
                  <a:pt x="11818495" y="6310553"/>
                  <a:pt x="11818495" y="6310553"/>
                  <a:pt x="11818495" y="6310553"/>
                </a:cubicBezTo>
                <a:cubicBezTo>
                  <a:pt x="11820562" y="6308476"/>
                  <a:pt x="11824695" y="6308476"/>
                  <a:pt x="11826761" y="6308476"/>
                </a:cubicBezTo>
                <a:close/>
                <a:moveTo>
                  <a:pt x="11480933" y="6308476"/>
                </a:moveTo>
                <a:cubicBezTo>
                  <a:pt x="11485024" y="6308476"/>
                  <a:pt x="11487070" y="6310553"/>
                  <a:pt x="11489116" y="6312628"/>
                </a:cubicBezTo>
                <a:cubicBezTo>
                  <a:pt x="11572984" y="6368684"/>
                  <a:pt x="11572984" y="6368684"/>
                  <a:pt x="11572984" y="6368684"/>
                </a:cubicBezTo>
                <a:cubicBezTo>
                  <a:pt x="11577075" y="6370760"/>
                  <a:pt x="11579121" y="6374912"/>
                  <a:pt x="11579121" y="6376988"/>
                </a:cubicBezTo>
                <a:cubicBezTo>
                  <a:pt x="11579121" y="6381140"/>
                  <a:pt x="11577075" y="6383217"/>
                  <a:pt x="11572984" y="6385292"/>
                </a:cubicBezTo>
                <a:lnTo>
                  <a:pt x="11489116" y="6443424"/>
                </a:lnTo>
                <a:cubicBezTo>
                  <a:pt x="11485024" y="6445500"/>
                  <a:pt x="11482979" y="6447576"/>
                  <a:pt x="11480933" y="6445500"/>
                </a:cubicBezTo>
                <a:cubicBezTo>
                  <a:pt x="11478888" y="6445500"/>
                  <a:pt x="11476842" y="6443424"/>
                  <a:pt x="11476842" y="6439272"/>
                </a:cubicBezTo>
                <a:cubicBezTo>
                  <a:pt x="11464569" y="6395673"/>
                  <a:pt x="11464569" y="6360379"/>
                  <a:pt x="11476842" y="6314705"/>
                </a:cubicBezTo>
                <a:cubicBezTo>
                  <a:pt x="11476842" y="6312628"/>
                  <a:pt x="11478888" y="6310553"/>
                  <a:pt x="11480933" y="6308476"/>
                </a:cubicBezTo>
                <a:close/>
                <a:moveTo>
                  <a:pt x="11092888" y="6297956"/>
                </a:moveTo>
                <a:cubicBezTo>
                  <a:pt x="11090835" y="6297956"/>
                  <a:pt x="11088782" y="6297956"/>
                  <a:pt x="11086728" y="6300034"/>
                </a:cubicBezTo>
                <a:cubicBezTo>
                  <a:pt x="11084676" y="6302111"/>
                  <a:pt x="11084676" y="6304188"/>
                  <a:pt x="11084676" y="6306264"/>
                </a:cubicBezTo>
                <a:cubicBezTo>
                  <a:pt x="11125737" y="6464115"/>
                  <a:pt x="11125737" y="6464115"/>
                  <a:pt x="11125737" y="6464115"/>
                </a:cubicBezTo>
                <a:cubicBezTo>
                  <a:pt x="11127790" y="6472423"/>
                  <a:pt x="11136003" y="6484884"/>
                  <a:pt x="11150374" y="6484884"/>
                </a:cubicBezTo>
                <a:cubicBezTo>
                  <a:pt x="11158586" y="6484884"/>
                  <a:pt x="11158586" y="6484884"/>
                  <a:pt x="11158586" y="6484884"/>
                </a:cubicBezTo>
                <a:cubicBezTo>
                  <a:pt x="11156533" y="6489038"/>
                  <a:pt x="11156533" y="6491116"/>
                  <a:pt x="11154480" y="6493192"/>
                </a:cubicBezTo>
                <a:cubicBezTo>
                  <a:pt x="11154480" y="6495269"/>
                  <a:pt x="11154480" y="6495269"/>
                  <a:pt x="11154480" y="6495269"/>
                </a:cubicBezTo>
                <a:cubicBezTo>
                  <a:pt x="11152427" y="6501501"/>
                  <a:pt x="11150374" y="6513962"/>
                  <a:pt x="11129843" y="6513962"/>
                </a:cubicBezTo>
                <a:cubicBezTo>
                  <a:pt x="11094941" y="6511885"/>
                  <a:pt x="11094941" y="6511885"/>
                  <a:pt x="11094941" y="6511885"/>
                </a:cubicBezTo>
                <a:cubicBezTo>
                  <a:pt x="11092888" y="6509808"/>
                  <a:pt x="11090835" y="6511885"/>
                  <a:pt x="11088782" y="6513962"/>
                </a:cubicBezTo>
                <a:cubicBezTo>
                  <a:pt x="11086728" y="6513962"/>
                  <a:pt x="11086728" y="6516039"/>
                  <a:pt x="11086728" y="6518116"/>
                </a:cubicBezTo>
                <a:cubicBezTo>
                  <a:pt x="11086728" y="6536809"/>
                  <a:pt x="11086728" y="6536809"/>
                  <a:pt x="11086728" y="6536809"/>
                </a:cubicBezTo>
                <a:cubicBezTo>
                  <a:pt x="11086728" y="6540963"/>
                  <a:pt x="11088782" y="6543040"/>
                  <a:pt x="11092888" y="6543040"/>
                </a:cubicBezTo>
                <a:cubicBezTo>
                  <a:pt x="11103153" y="6547193"/>
                  <a:pt x="11123684" y="6549270"/>
                  <a:pt x="11140108" y="6549270"/>
                </a:cubicBezTo>
                <a:cubicBezTo>
                  <a:pt x="11140108" y="6549270"/>
                  <a:pt x="11140108" y="6549270"/>
                  <a:pt x="11142162" y="6549270"/>
                </a:cubicBezTo>
                <a:cubicBezTo>
                  <a:pt x="11168852" y="6549270"/>
                  <a:pt x="11187329" y="6532655"/>
                  <a:pt x="11195542" y="6497346"/>
                </a:cubicBezTo>
                <a:cubicBezTo>
                  <a:pt x="11205807" y="6457883"/>
                  <a:pt x="11220178" y="6405959"/>
                  <a:pt x="11228391" y="6368574"/>
                </a:cubicBezTo>
                <a:cubicBezTo>
                  <a:pt x="11232497" y="6351958"/>
                  <a:pt x="11236603" y="6337419"/>
                  <a:pt x="11240709" y="6327034"/>
                </a:cubicBezTo>
                <a:cubicBezTo>
                  <a:pt x="11244815" y="6306264"/>
                  <a:pt x="11244815" y="6306264"/>
                  <a:pt x="11244815" y="6306264"/>
                </a:cubicBezTo>
                <a:cubicBezTo>
                  <a:pt x="11244815" y="6304188"/>
                  <a:pt x="11244815" y="6302111"/>
                  <a:pt x="11242762" y="6300034"/>
                </a:cubicBezTo>
                <a:cubicBezTo>
                  <a:pt x="11242762" y="6297956"/>
                  <a:pt x="11240709" y="6297956"/>
                  <a:pt x="11238656" y="6297956"/>
                </a:cubicBezTo>
                <a:cubicBezTo>
                  <a:pt x="11209913" y="6297956"/>
                  <a:pt x="11209913" y="6297956"/>
                  <a:pt x="11209913" y="6297956"/>
                </a:cubicBezTo>
                <a:cubicBezTo>
                  <a:pt x="11207860" y="6297956"/>
                  <a:pt x="11203754" y="6300034"/>
                  <a:pt x="11203754" y="6302111"/>
                </a:cubicBezTo>
                <a:cubicBezTo>
                  <a:pt x="11166798" y="6443345"/>
                  <a:pt x="11166798" y="6443345"/>
                  <a:pt x="11166798" y="6443345"/>
                </a:cubicBezTo>
                <a:cubicBezTo>
                  <a:pt x="11164745" y="6443345"/>
                  <a:pt x="11164745" y="6443345"/>
                  <a:pt x="11164745" y="6443345"/>
                </a:cubicBezTo>
                <a:cubicBezTo>
                  <a:pt x="11125737" y="6302111"/>
                  <a:pt x="11125737" y="6302111"/>
                  <a:pt x="11125737" y="6302111"/>
                </a:cubicBezTo>
                <a:cubicBezTo>
                  <a:pt x="11125737" y="6300034"/>
                  <a:pt x="11123684" y="6297956"/>
                  <a:pt x="11119578" y="6297956"/>
                </a:cubicBezTo>
                <a:cubicBezTo>
                  <a:pt x="11092888" y="6297956"/>
                  <a:pt x="11092888" y="6297956"/>
                  <a:pt x="11092888" y="6297956"/>
                </a:cubicBezTo>
                <a:close/>
                <a:moveTo>
                  <a:pt x="11053116" y="6295619"/>
                </a:moveTo>
                <a:cubicBezTo>
                  <a:pt x="11034705" y="6295619"/>
                  <a:pt x="11016295" y="6308104"/>
                  <a:pt x="11004021" y="6316428"/>
                </a:cubicBezTo>
                <a:cubicBezTo>
                  <a:pt x="11004021" y="6303943"/>
                  <a:pt x="11004021" y="6303943"/>
                  <a:pt x="11004021" y="6303943"/>
                </a:cubicBezTo>
                <a:cubicBezTo>
                  <a:pt x="11004021" y="6299780"/>
                  <a:pt x="11001976" y="6297700"/>
                  <a:pt x="10997885" y="6297700"/>
                </a:cubicBezTo>
                <a:cubicBezTo>
                  <a:pt x="10969246" y="6297700"/>
                  <a:pt x="10969246" y="6297700"/>
                  <a:pt x="10969246" y="6297700"/>
                </a:cubicBezTo>
                <a:cubicBezTo>
                  <a:pt x="10965155" y="6297700"/>
                  <a:pt x="10963110" y="6299780"/>
                  <a:pt x="10963110" y="6303943"/>
                </a:cubicBezTo>
                <a:cubicBezTo>
                  <a:pt x="10963110" y="6478738"/>
                  <a:pt x="10963110" y="6478738"/>
                  <a:pt x="10963110" y="6478738"/>
                </a:cubicBezTo>
                <a:cubicBezTo>
                  <a:pt x="10963110" y="6482900"/>
                  <a:pt x="10965155" y="6484981"/>
                  <a:pt x="10969246" y="6484981"/>
                </a:cubicBezTo>
                <a:cubicBezTo>
                  <a:pt x="10997885" y="6484981"/>
                  <a:pt x="10997885" y="6484981"/>
                  <a:pt x="10997885" y="6484981"/>
                </a:cubicBezTo>
                <a:cubicBezTo>
                  <a:pt x="11001976" y="6484981"/>
                  <a:pt x="11004021" y="6482900"/>
                  <a:pt x="11004021" y="6478738"/>
                </a:cubicBezTo>
                <a:cubicBezTo>
                  <a:pt x="11004021" y="6358046"/>
                  <a:pt x="11004021" y="6358046"/>
                  <a:pt x="11004021" y="6358046"/>
                </a:cubicBezTo>
                <a:cubicBezTo>
                  <a:pt x="11012204" y="6351803"/>
                  <a:pt x="11030614" y="6337237"/>
                  <a:pt x="11055161" y="6335156"/>
                </a:cubicBezTo>
                <a:cubicBezTo>
                  <a:pt x="11059252" y="6335156"/>
                  <a:pt x="11061298" y="6330994"/>
                  <a:pt x="11061298" y="6328913"/>
                </a:cubicBezTo>
                <a:cubicBezTo>
                  <a:pt x="11061298" y="6301862"/>
                  <a:pt x="11061298" y="6301862"/>
                  <a:pt x="11061298" y="6301862"/>
                </a:cubicBezTo>
                <a:cubicBezTo>
                  <a:pt x="11061298" y="6299780"/>
                  <a:pt x="11061298" y="6297700"/>
                  <a:pt x="11059252" y="6297700"/>
                </a:cubicBezTo>
                <a:cubicBezTo>
                  <a:pt x="11057207" y="6295619"/>
                  <a:pt x="11055161" y="6295619"/>
                  <a:pt x="11053116" y="6295619"/>
                </a:cubicBezTo>
                <a:close/>
                <a:moveTo>
                  <a:pt x="10852208" y="6292112"/>
                </a:moveTo>
                <a:cubicBezTo>
                  <a:pt x="10831515" y="6292112"/>
                  <a:pt x="10796337" y="6298350"/>
                  <a:pt x="10781852" y="6300430"/>
                </a:cubicBezTo>
                <a:cubicBezTo>
                  <a:pt x="10777713" y="6300430"/>
                  <a:pt x="10775644" y="6304588"/>
                  <a:pt x="10775644" y="6306668"/>
                </a:cubicBezTo>
                <a:cubicBezTo>
                  <a:pt x="10775644" y="6306668"/>
                  <a:pt x="10775644" y="6306668"/>
                  <a:pt x="10777713" y="6331621"/>
                </a:cubicBezTo>
                <a:cubicBezTo>
                  <a:pt x="10777713" y="6333700"/>
                  <a:pt x="10777713" y="6335780"/>
                  <a:pt x="10779783" y="6335780"/>
                </a:cubicBezTo>
                <a:cubicBezTo>
                  <a:pt x="10781852" y="6337859"/>
                  <a:pt x="10781852" y="6337859"/>
                  <a:pt x="10783921" y="6337859"/>
                </a:cubicBezTo>
                <a:cubicBezTo>
                  <a:pt x="10800475" y="6337859"/>
                  <a:pt x="10829445" y="6333700"/>
                  <a:pt x="10850138" y="6333700"/>
                </a:cubicBezTo>
                <a:cubicBezTo>
                  <a:pt x="10864622" y="6333700"/>
                  <a:pt x="10872900" y="6342018"/>
                  <a:pt x="10872900" y="6356574"/>
                </a:cubicBezTo>
                <a:cubicBezTo>
                  <a:pt x="10872900" y="6356574"/>
                  <a:pt x="10872900" y="6356574"/>
                  <a:pt x="10872900" y="6369050"/>
                </a:cubicBezTo>
                <a:cubicBezTo>
                  <a:pt x="10872900" y="6369050"/>
                  <a:pt x="10872900" y="6369050"/>
                  <a:pt x="10827376" y="6373209"/>
                </a:cubicBezTo>
                <a:cubicBezTo>
                  <a:pt x="10781852" y="6375289"/>
                  <a:pt x="10763228" y="6391924"/>
                  <a:pt x="10763228" y="6429353"/>
                </a:cubicBezTo>
                <a:cubicBezTo>
                  <a:pt x="10763228" y="6468862"/>
                  <a:pt x="10783921" y="6489656"/>
                  <a:pt x="10819099" y="6489656"/>
                </a:cubicBezTo>
                <a:cubicBezTo>
                  <a:pt x="10848069" y="6489656"/>
                  <a:pt x="10879108" y="6477180"/>
                  <a:pt x="10879108" y="6477180"/>
                </a:cubicBezTo>
                <a:cubicBezTo>
                  <a:pt x="10887385" y="6483418"/>
                  <a:pt x="10893593" y="6487577"/>
                  <a:pt x="10908078" y="6489656"/>
                </a:cubicBezTo>
                <a:cubicBezTo>
                  <a:pt x="10910147" y="6489656"/>
                  <a:pt x="10912216" y="6489656"/>
                  <a:pt x="10914286" y="6487577"/>
                </a:cubicBezTo>
                <a:cubicBezTo>
                  <a:pt x="10914286" y="6485497"/>
                  <a:pt x="10916355" y="6483418"/>
                  <a:pt x="10916355" y="6481339"/>
                </a:cubicBezTo>
                <a:cubicBezTo>
                  <a:pt x="10916355" y="6481339"/>
                  <a:pt x="10916355" y="6481339"/>
                  <a:pt x="10916355" y="6356574"/>
                </a:cubicBezTo>
                <a:cubicBezTo>
                  <a:pt x="10916355" y="6312906"/>
                  <a:pt x="10895662" y="6292112"/>
                  <a:pt x="10852208" y="6292112"/>
                </a:cubicBezTo>
                <a:close/>
                <a:moveTo>
                  <a:pt x="10523603" y="6292112"/>
                </a:moveTo>
                <a:cubicBezTo>
                  <a:pt x="10477123" y="6292112"/>
                  <a:pt x="10439442" y="6336333"/>
                  <a:pt x="10439442" y="6390884"/>
                </a:cubicBezTo>
                <a:cubicBezTo>
                  <a:pt x="10439442" y="6445435"/>
                  <a:pt x="10477123" y="6489656"/>
                  <a:pt x="10523603" y="6489656"/>
                </a:cubicBezTo>
                <a:cubicBezTo>
                  <a:pt x="10570084" y="6489656"/>
                  <a:pt x="10607764" y="6445435"/>
                  <a:pt x="10607764" y="6390884"/>
                </a:cubicBezTo>
                <a:cubicBezTo>
                  <a:pt x="10607764" y="6336333"/>
                  <a:pt x="10570084" y="6292112"/>
                  <a:pt x="10523603" y="6292112"/>
                </a:cubicBezTo>
                <a:close/>
                <a:moveTo>
                  <a:pt x="10307649" y="6266396"/>
                </a:moveTo>
                <a:cubicBezTo>
                  <a:pt x="10307649" y="6266396"/>
                  <a:pt x="10307649" y="6266396"/>
                  <a:pt x="10324014" y="6266396"/>
                </a:cubicBezTo>
                <a:cubicBezTo>
                  <a:pt x="10354698" y="6266396"/>
                  <a:pt x="10366971" y="6287313"/>
                  <a:pt x="10366971" y="6306138"/>
                </a:cubicBezTo>
                <a:cubicBezTo>
                  <a:pt x="10366971" y="6329148"/>
                  <a:pt x="10348561" y="6343789"/>
                  <a:pt x="10321968" y="6343789"/>
                </a:cubicBezTo>
                <a:cubicBezTo>
                  <a:pt x="10299467" y="6345881"/>
                  <a:pt x="10285148" y="6343789"/>
                  <a:pt x="10276965" y="6343789"/>
                </a:cubicBezTo>
                <a:cubicBezTo>
                  <a:pt x="10276965" y="6343789"/>
                  <a:pt x="10276965" y="6343789"/>
                  <a:pt x="10276965" y="6268488"/>
                </a:cubicBezTo>
                <a:cubicBezTo>
                  <a:pt x="10281057" y="6266396"/>
                  <a:pt x="10291285" y="6266396"/>
                  <a:pt x="10307649" y="6266396"/>
                </a:cubicBezTo>
                <a:close/>
                <a:moveTo>
                  <a:pt x="10683886" y="6254707"/>
                </a:moveTo>
                <a:cubicBezTo>
                  <a:pt x="10683886" y="6254707"/>
                  <a:pt x="10683886" y="6254707"/>
                  <a:pt x="10655176" y="6260951"/>
                </a:cubicBezTo>
                <a:cubicBezTo>
                  <a:pt x="10651075" y="6263033"/>
                  <a:pt x="10649024" y="6265115"/>
                  <a:pt x="10649024" y="6267195"/>
                </a:cubicBezTo>
                <a:cubicBezTo>
                  <a:pt x="10649024" y="6267195"/>
                  <a:pt x="10649024" y="6267195"/>
                  <a:pt x="10649024" y="6298417"/>
                </a:cubicBezTo>
                <a:cubicBezTo>
                  <a:pt x="10649024" y="6298417"/>
                  <a:pt x="10649024" y="6298417"/>
                  <a:pt x="10632618" y="6298417"/>
                </a:cubicBezTo>
                <a:cubicBezTo>
                  <a:pt x="10628517" y="6298417"/>
                  <a:pt x="10626466" y="6300499"/>
                  <a:pt x="10626466" y="6304662"/>
                </a:cubicBezTo>
                <a:cubicBezTo>
                  <a:pt x="10626466" y="6304662"/>
                  <a:pt x="10626466" y="6304662"/>
                  <a:pt x="10626466" y="6329640"/>
                </a:cubicBezTo>
                <a:cubicBezTo>
                  <a:pt x="10626466" y="6333803"/>
                  <a:pt x="10628517" y="6335884"/>
                  <a:pt x="10632618" y="6335884"/>
                </a:cubicBezTo>
                <a:cubicBezTo>
                  <a:pt x="10632618" y="6335884"/>
                  <a:pt x="10632618" y="6335884"/>
                  <a:pt x="10649024" y="6335884"/>
                </a:cubicBezTo>
                <a:cubicBezTo>
                  <a:pt x="10649024" y="6335884"/>
                  <a:pt x="10649024" y="6335884"/>
                  <a:pt x="10649024" y="6419143"/>
                </a:cubicBezTo>
                <a:cubicBezTo>
                  <a:pt x="10649024" y="6475342"/>
                  <a:pt x="10663379" y="6491994"/>
                  <a:pt x="10704393" y="6491994"/>
                </a:cubicBezTo>
                <a:cubicBezTo>
                  <a:pt x="10714647" y="6491994"/>
                  <a:pt x="10726951" y="6487831"/>
                  <a:pt x="10737204" y="6487831"/>
                </a:cubicBezTo>
                <a:cubicBezTo>
                  <a:pt x="10741306" y="6485750"/>
                  <a:pt x="10743356" y="6483668"/>
                  <a:pt x="10743356" y="6479505"/>
                </a:cubicBezTo>
                <a:cubicBezTo>
                  <a:pt x="10743356" y="6479505"/>
                  <a:pt x="10743356" y="6479505"/>
                  <a:pt x="10741306" y="6456609"/>
                </a:cubicBezTo>
                <a:cubicBezTo>
                  <a:pt x="10741306" y="6452446"/>
                  <a:pt x="10739255" y="6448283"/>
                  <a:pt x="10735153" y="6448283"/>
                </a:cubicBezTo>
                <a:cubicBezTo>
                  <a:pt x="10729001" y="6448283"/>
                  <a:pt x="10718748" y="6450365"/>
                  <a:pt x="10710545" y="6450365"/>
                </a:cubicBezTo>
                <a:cubicBezTo>
                  <a:pt x="10692089" y="6450365"/>
                  <a:pt x="10692089" y="6439958"/>
                  <a:pt x="10692089" y="6412898"/>
                </a:cubicBezTo>
                <a:cubicBezTo>
                  <a:pt x="10692089" y="6412898"/>
                  <a:pt x="10692089" y="6412898"/>
                  <a:pt x="10692089" y="6335884"/>
                </a:cubicBezTo>
                <a:cubicBezTo>
                  <a:pt x="10692089" y="6335884"/>
                  <a:pt x="10692089" y="6335884"/>
                  <a:pt x="10735153" y="6335884"/>
                </a:cubicBezTo>
                <a:cubicBezTo>
                  <a:pt x="10739255" y="6335884"/>
                  <a:pt x="10741306" y="6333803"/>
                  <a:pt x="10741306" y="6329640"/>
                </a:cubicBezTo>
                <a:cubicBezTo>
                  <a:pt x="10741306" y="6329640"/>
                  <a:pt x="10741306" y="6329640"/>
                  <a:pt x="10741306" y="6304662"/>
                </a:cubicBezTo>
                <a:cubicBezTo>
                  <a:pt x="10741306" y="6300499"/>
                  <a:pt x="10739255" y="6298417"/>
                  <a:pt x="10735153" y="6298417"/>
                </a:cubicBezTo>
                <a:cubicBezTo>
                  <a:pt x="10735153" y="6298417"/>
                  <a:pt x="10735153" y="6298417"/>
                  <a:pt x="10692089" y="6298417"/>
                </a:cubicBezTo>
                <a:cubicBezTo>
                  <a:pt x="10692089" y="6298417"/>
                  <a:pt x="10692089" y="6298417"/>
                  <a:pt x="10692089" y="6260951"/>
                </a:cubicBezTo>
                <a:cubicBezTo>
                  <a:pt x="10692089" y="6258870"/>
                  <a:pt x="10690038" y="6256788"/>
                  <a:pt x="10690038" y="6254707"/>
                </a:cubicBezTo>
                <a:cubicBezTo>
                  <a:pt x="10687987" y="6254707"/>
                  <a:pt x="10685936" y="6254707"/>
                  <a:pt x="10683886" y="6254707"/>
                </a:cubicBezTo>
                <a:close/>
                <a:moveTo>
                  <a:pt x="10317982" y="6225485"/>
                </a:moveTo>
                <a:cubicBezTo>
                  <a:pt x="10307672" y="6225485"/>
                  <a:pt x="10276742" y="6225485"/>
                  <a:pt x="10237565" y="6229637"/>
                </a:cubicBezTo>
                <a:cubicBezTo>
                  <a:pt x="10235502" y="6229637"/>
                  <a:pt x="10231378" y="6233789"/>
                  <a:pt x="10231378" y="6237941"/>
                </a:cubicBezTo>
                <a:cubicBezTo>
                  <a:pt x="10231378" y="6237941"/>
                  <a:pt x="10231378" y="6237941"/>
                  <a:pt x="10231378" y="6478753"/>
                </a:cubicBezTo>
                <a:cubicBezTo>
                  <a:pt x="10231378" y="6482905"/>
                  <a:pt x="10235502" y="6484981"/>
                  <a:pt x="10239626" y="6484981"/>
                </a:cubicBezTo>
                <a:cubicBezTo>
                  <a:pt x="10239626" y="6484981"/>
                  <a:pt x="10239626" y="6484981"/>
                  <a:pt x="10268494" y="6484981"/>
                </a:cubicBezTo>
                <a:cubicBezTo>
                  <a:pt x="10272618" y="6484981"/>
                  <a:pt x="10276742" y="6482905"/>
                  <a:pt x="10276742" y="6478753"/>
                </a:cubicBezTo>
                <a:cubicBezTo>
                  <a:pt x="10276742" y="6478753"/>
                  <a:pt x="10276742" y="6478753"/>
                  <a:pt x="10276742" y="6383259"/>
                </a:cubicBezTo>
                <a:cubicBezTo>
                  <a:pt x="10284990" y="6383259"/>
                  <a:pt x="10303548" y="6385334"/>
                  <a:pt x="10326230" y="6385334"/>
                </a:cubicBezTo>
                <a:cubicBezTo>
                  <a:pt x="10326230" y="6385334"/>
                  <a:pt x="10326230" y="6385334"/>
                  <a:pt x="10367470" y="6480828"/>
                </a:cubicBezTo>
                <a:cubicBezTo>
                  <a:pt x="10369532" y="6484981"/>
                  <a:pt x="10371594" y="6484981"/>
                  <a:pt x="10373656" y="6484981"/>
                </a:cubicBezTo>
                <a:cubicBezTo>
                  <a:pt x="10373656" y="6484981"/>
                  <a:pt x="10373656" y="6484981"/>
                  <a:pt x="10406648" y="6484981"/>
                </a:cubicBezTo>
                <a:cubicBezTo>
                  <a:pt x="10410772" y="6484981"/>
                  <a:pt x="10412834" y="6484981"/>
                  <a:pt x="10412834" y="6482905"/>
                </a:cubicBezTo>
                <a:cubicBezTo>
                  <a:pt x="10414896" y="6480828"/>
                  <a:pt x="10414896" y="6478753"/>
                  <a:pt x="10414896" y="6476677"/>
                </a:cubicBezTo>
                <a:lnTo>
                  <a:pt x="10367470" y="6372879"/>
                </a:lnTo>
                <a:cubicBezTo>
                  <a:pt x="10398400" y="6358347"/>
                  <a:pt x="10412834" y="6335511"/>
                  <a:pt x="10412834" y="6304371"/>
                </a:cubicBezTo>
                <a:cubicBezTo>
                  <a:pt x="10412834" y="6269080"/>
                  <a:pt x="10396338" y="6225485"/>
                  <a:pt x="10324168" y="6225485"/>
                </a:cubicBezTo>
                <a:cubicBezTo>
                  <a:pt x="10324168" y="6225485"/>
                  <a:pt x="10322106" y="6225485"/>
                  <a:pt x="10317982" y="6225485"/>
                </a:cubicBezTo>
                <a:close/>
                <a:moveTo>
                  <a:pt x="11680537" y="6192479"/>
                </a:moveTo>
                <a:cubicBezTo>
                  <a:pt x="11682598" y="6190418"/>
                  <a:pt x="11686719" y="6190418"/>
                  <a:pt x="11688780" y="6192479"/>
                </a:cubicBezTo>
                <a:cubicBezTo>
                  <a:pt x="11732048" y="6202780"/>
                  <a:pt x="11765016" y="6221324"/>
                  <a:pt x="11795922" y="6254292"/>
                </a:cubicBezTo>
                <a:cubicBezTo>
                  <a:pt x="11797982" y="6256352"/>
                  <a:pt x="11800043" y="6258412"/>
                  <a:pt x="11800043" y="6260473"/>
                </a:cubicBezTo>
                <a:cubicBezTo>
                  <a:pt x="11797982" y="6264593"/>
                  <a:pt x="11795922" y="6264593"/>
                  <a:pt x="11791801" y="6266654"/>
                </a:cubicBezTo>
                <a:cubicBezTo>
                  <a:pt x="11701142" y="6309923"/>
                  <a:pt x="11701142" y="6309923"/>
                  <a:pt x="11701142" y="6309923"/>
                </a:cubicBezTo>
                <a:cubicBezTo>
                  <a:pt x="11697021" y="6311983"/>
                  <a:pt x="11692900" y="6311983"/>
                  <a:pt x="11690840" y="6311983"/>
                </a:cubicBezTo>
                <a:cubicBezTo>
                  <a:pt x="11688780" y="6309923"/>
                  <a:pt x="11686719" y="6305802"/>
                  <a:pt x="11686719" y="6301681"/>
                </a:cubicBezTo>
                <a:cubicBezTo>
                  <a:pt x="11678477" y="6200720"/>
                  <a:pt x="11678477" y="6200720"/>
                  <a:pt x="11678477" y="6200720"/>
                </a:cubicBezTo>
                <a:cubicBezTo>
                  <a:pt x="11678477" y="6196599"/>
                  <a:pt x="11678477" y="6194539"/>
                  <a:pt x="11680537" y="6192479"/>
                </a:cubicBezTo>
                <a:close/>
                <a:moveTo>
                  <a:pt x="11623202" y="6191708"/>
                </a:moveTo>
                <a:cubicBezTo>
                  <a:pt x="11624747" y="6191451"/>
                  <a:pt x="11626293" y="6191451"/>
                  <a:pt x="11627323" y="6192483"/>
                </a:cubicBezTo>
                <a:cubicBezTo>
                  <a:pt x="11627323" y="6194548"/>
                  <a:pt x="11629383" y="6196613"/>
                  <a:pt x="11629383" y="6202808"/>
                </a:cubicBezTo>
                <a:cubicBezTo>
                  <a:pt x="11621142" y="6303996"/>
                  <a:pt x="11621142" y="6303996"/>
                  <a:pt x="11621142" y="6303996"/>
                </a:cubicBezTo>
                <a:cubicBezTo>
                  <a:pt x="11621142" y="6308126"/>
                  <a:pt x="11619081" y="6310191"/>
                  <a:pt x="11617020" y="6312256"/>
                </a:cubicBezTo>
                <a:cubicBezTo>
                  <a:pt x="11612900" y="6314321"/>
                  <a:pt x="11610839" y="6314321"/>
                  <a:pt x="11606719" y="6312256"/>
                </a:cubicBezTo>
                <a:cubicBezTo>
                  <a:pt x="11516059" y="6266825"/>
                  <a:pt x="11516059" y="6266825"/>
                  <a:pt x="11516059" y="6266825"/>
                </a:cubicBezTo>
                <a:cubicBezTo>
                  <a:pt x="11511939" y="6266825"/>
                  <a:pt x="11509878" y="6264760"/>
                  <a:pt x="11507818" y="6260630"/>
                </a:cubicBezTo>
                <a:cubicBezTo>
                  <a:pt x="11507818" y="6258564"/>
                  <a:pt x="11509878" y="6256500"/>
                  <a:pt x="11511939" y="6254434"/>
                </a:cubicBezTo>
                <a:cubicBezTo>
                  <a:pt x="11542845" y="6221394"/>
                  <a:pt x="11575812" y="6202808"/>
                  <a:pt x="11619081" y="6192483"/>
                </a:cubicBezTo>
                <a:cubicBezTo>
                  <a:pt x="11620111" y="6192483"/>
                  <a:pt x="11621656" y="6191967"/>
                  <a:pt x="11623202" y="6191708"/>
                </a:cubicBezTo>
                <a:close/>
                <a:moveTo>
                  <a:pt x="11654515" y="6156519"/>
                </a:moveTo>
                <a:cubicBezTo>
                  <a:pt x="11534762" y="6156519"/>
                  <a:pt x="11437684" y="6254645"/>
                  <a:pt x="11437684" y="6375689"/>
                </a:cubicBezTo>
                <a:cubicBezTo>
                  <a:pt x="11437684" y="6496732"/>
                  <a:pt x="11534762" y="6594858"/>
                  <a:pt x="11654515" y="6594858"/>
                </a:cubicBezTo>
                <a:cubicBezTo>
                  <a:pt x="11774268" y="6594858"/>
                  <a:pt x="11871347" y="6496732"/>
                  <a:pt x="11871347" y="6375689"/>
                </a:cubicBezTo>
                <a:cubicBezTo>
                  <a:pt x="11871347" y="6254645"/>
                  <a:pt x="11774268" y="6156519"/>
                  <a:pt x="11654515" y="6156519"/>
                </a:cubicBezTo>
                <a:close/>
                <a:moveTo>
                  <a:pt x="11653930" y="6124960"/>
                </a:moveTo>
                <a:cubicBezTo>
                  <a:pt x="11790145" y="6124960"/>
                  <a:pt x="11900569" y="6236692"/>
                  <a:pt x="11900569" y="6374521"/>
                </a:cubicBezTo>
                <a:cubicBezTo>
                  <a:pt x="11900569" y="6512349"/>
                  <a:pt x="11790145" y="6624082"/>
                  <a:pt x="11653930" y="6624082"/>
                </a:cubicBezTo>
                <a:cubicBezTo>
                  <a:pt x="11517716" y="6624082"/>
                  <a:pt x="11407292" y="6512349"/>
                  <a:pt x="11407292" y="6374521"/>
                </a:cubicBezTo>
                <a:cubicBezTo>
                  <a:pt x="11407292" y="6236692"/>
                  <a:pt x="11517716" y="6124960"/>
                  <a:pt x="11653930" y="6124960"/>
                </a:cubicBezTo>
                <a:close/>
                <a:moveTo>
                  <a:pt x="11641007" y="6046384"/>
                </a:moveTo>
                <a:cubicBezTo>
                  <a:pt x="11632781" y="6060933"/>
                  <a:pt x="11628668" y="6079639"/>
                  <a:pt x="11628668" y="6096267"/>
                </a:cubicBezTo>
                <a:cubicBezTo>
                  <a:pt x="11624554" y="6096267"/>
                  <a:pt x="11608102" y="6098345"/>
                  <a:pt x="11606046" y="6100424"/>
                </a:cubicBezTo>
                <a:cubicBezTo>
                  <a:pt x="11599876" y="6081718"/>
                  <a:pt x="11591650" y="6065090"/>
                  <a:pt x="11579311" y="6054698"/>
                </a:cubicBezTo>
                <a:cubicBezTo>
                  <a:pt x="11579311" y="6052619"/>
                  <a:pt x="11579311" y="6052619"/>
                  <a:pt x="11579311" y="6052619"/>
                </a:cubicBezTo>
                <a:cubicBezTo>
                  <a:pt x="11577254" y="6054698"/>
                  <a:pt x="11577254" y="6054698"/>
                  <a:pt x="11577254" y="6054698"/>
                </a:cubicBezTo>
                <a:cubicBezTo>
                  <a:pt x="11571085" y="6054698"/>
                  <a:pt x="11562859" y="6056776"/>
                  <a:pt x="11556689" y="6058855"/>
                </a:cubicBezTo>
                <a:cubicBezTo>
                  <a:pt x="11556689" y="6060933"/>
                  <a:pt x="11556689" y="6060933"/>
                  <a:pt x="11556689" y="6060933"/>
                </a:cubicBezTo>
                <a:cubicBezTo>
                  <a:pt x="11554632" y="6069247"/>
                  <a:pt x="11552576" y="6077561"/>
                  <a:pt x="11552576" y="6085875"/>
                </a:cubicBezTo>
                <a:cubicBezTo>
                  <a:pt x="11552576" y="6096267"/>
                  <a:pt x="11554632" y="6104581"/>
                  <a:pt x="11556689" y="6112895"/>
                </a:cubicBezTo>
                <a:cubicBezTo>
                  <a:pt x="11554632" y="6112895"/>
                  <a:pt x="11538180" y="6121208"/>
                  <a:pt x="11536124" y="6121208"/>
                </a:cubicBezTo>
                <a:cubicBezTo>
                  <a:pt x="11525841" y="6106659"/>
                  <a:pt x="11513502" y="6092110"/>
                  <a:pt x="11499106" y="6085875"/>
                </a:cubicBezTo>
                <a:cubicBezTo>
                  <a:pt x="11499106" y="6083796"/>
                  <a:pt x="11499106" y="6083796"/>
                  <a:pt x="11499106" y="6083796"/>
                </a:cubicBezTo>
                <a:cubicBezTo>
                  <a:pt x="11497050" y="6083796"/>
                  <a:pt x="11497050" y="6083796"/>
                  <a:pt x="11497050" y="6083796"/>
                </a:cubicBezTo>
                <a:cubicBezTo>
                  <a:pt x="11490880" y="6087953"/>
                  <a:pt x="11484710" y="6092110"/>
                  <a:pt x="11478541" y="6096267"/>
                </a:cubicBezTo>
                <a:cubicBezTo>
                  <a:pt x="11478541" y="6096267"/>
                  <a:pt x="11478541" y="6098345"/>
                  <a:pt x="11478541" y="6098345"/>
                </a:cubicBezTo>
                <a:cubicBezTo>
                  <a:pt x="11478541" y="6114973"/>
                  <a:pt x="11482654" y="6131601"/>
                  <a:pt x="11490880" y="6148228"/>
                </a:cubicBezTo>
                <a:cubicBezTo>
                  <a:pt x="11488824" y="6150307"/>
                  <a:pt x="11476484" y="6158621"/>
                  <a:pt x="11474428" y="6160699"/>
                </a:cubicBezTo>
                <a:cubicBezTo>
                  <a:pt x="11462089" y="6148228"/>
                  <a:pt x="11445636" y="6137836"/>
                  <a:pt x="11431240" y="6133679"/>
                </a:cubicBezTo>
                <a:cubicBezTo>
                  <a:pt x="11429184" y="6133679"/>
                  <a:pt x="11429184" y="6133679"/>
                  <a:pt x="11429184" y="6133679"/>
                </a:cubicBezTo>
                <a:cubicBezTo>
                  <a:pt x="11429184" y="6135757"/>
                  <a:pt x="11429184" y="6135757"/>
                  <a:pt x="11429184" y="6135757"/>
                </a:cubicBezTo>
                <a:cubicBezTo>
                  <a:pt x="11423014" y="6137836"/>
                  <a:pt x="11416844" y="6144071"/>
                  <a:pt x="11412731" y="6150307"/>
                </a:cubicBezTo>
                <a:cubicBezTo>
                  <a:pt x="11412731" y="6152385"/>
                  <a:pt x="11412731" y="6152385"/>
                  <a:pt x="11412731" y="6152385"/>
                </a:cubicBezTo>
                <a:cubicBezTo>
                  <a:pt x="11416844" y="6166934"/>
                  <a:pt x="11427127" y="6183562"/>
                  <a:pt x="11439467" y="6198111"/>
                </a:cubicBezTo>
                <a:cubicBezTo>
                  <a:pt x="11437410" y="6198111"/>
                  <a:pt x="11427127" y="6212660"/>
                  <a:pt x="11425070" y="6214739"/>
                </a:cubicBezTo>
                <a:cubicBezTo>
                  <a:pt x="11410675" y="6206425"/>
                  <a:pt x="11392166" y="6202268"/>
                  <a:pt x="11375714" y="6202268"/>
                </a:cubicBezTo>
                <a:cubicBezTo>
                  <a:pt x="11373657" y="6202268"/>
                  <a:pt x="11373657" y="6202268"/>
                  <a:pt x="11373657" y="6202268"/>
                </a:cubicBezTo>
                <a:cubicBezTo>
                  <a:pt x="11369544" y="6206425"/>
                  <a:pt x="11365431" y="6214739"/>
                  <a:pt x="11363375" y="6220974"/>
                </a:cubicBezTo>
                <a:cubicBezTo>
                  <a:pt x="11363375" y="6223053"/>
                  <a:pt x="11363375" y="6223053"/>
                  <a:pt x="11363375" y="6223053"/>
                </a:cubicBezTo>
                <a:cubicBezTo>
                  <a:pt x="11371601" y="6237601"/>
                  <a:pt x="11383940" y="6250072"/>
                  <a:pt x="11400392" y="6260465"/>
                </a:cubicBezTo>
                <a:cubicBezTo>
                  <a:pt x="11398336" y="6262543"/>
                  <a:pt x="11392166" y="6277092"/>
                  <a:pt x="11392166" y="6279171"/>
                </a:cubicBezTo>
                <a:cubicBezTo>
                  <a:pt x="11373657" y="6275014"/>
                  <a:pt x="11355148" y="6275014"/>
                  <a:pt x="11340753" y="6279171"/>
                </a:cubicBezTo>
                <a:cubicBezTo>
                  <a:pt x="11338696" y="6279171"/>
                  <a:pt x="11338696" y="6279171"/>
                  <a:pt x="11338696" y="6279171"/>
                </a:cubicBezTo>
                <a:cubicBezTo>
                  <a:pt x="11338696" y="6281249"/>
                  <a:pt x="11338696" y="6281249"/>
                  <a:pt x="11338696" y="6281249"/>
                </a:cubicBezTo>
                <a:cubicBezTo>
                  <a:pt x="11336640" y="6287485"/>
                  <a:pt x="11334583" y="6295798"/>
                  <a:pt x="11332527" y="6302033"/>
                </a:cubicBezTo>
                <a:cubicBezTo>
                  <a:pt x="11334583" y="6304112"/>
                  <a:pt x="11334583" y="6304112"/>
                  <a:pt x="11334583" y="6304112"/>
                </a:cubicBezTo>
                <a:cubicBezTo>
                  <a:pt x="11344866" y="6314504"/>
                  <a:pt x="11361318" y="6324897"/>
                  <a:pt x="11377770" y="6329053"/>
                </a:cubicBezTo>
                <a:cubicBezTo>
                  <a:pt x="11377770" y="6331132"/>
                  <a:pt x="11375714" y="6349838"/>
                  <a:pt x="11375714" y="6351917"/>
                </a:cubicBezTo>
                <a:cubicBezTo>
                  <a:pt x="11357205" y="6351917"/>
                  <a:pt x="11338696" y="6356073"/>
                  <a:pt x="11326357" y="6364388"/>
                </a:cubicBezTo>
                <a:cubicBezTo>
                  <a:pt x="11324300" y="6364388"/>
                  <a:pt x="11324300" y="6364388"/>
                  <a:pt x="11324300" y="6364388"/>
                </a:cubicBezTo>
                <a:cubicBezTo>
                  <a:pt x="11324300" y="6366465"/>
                  <a:pt x="11324300" y="6366465"/>
                  <a:pt x="11324300" y="6366465"/>
                </a:cubicBezTo>
                <a:cubicBezTo>
                  <a:pt x="11324300" y="6368544"/>
                  <a:pt x="11324300" y="6372701"/>
                  <a:pt x="11324300" y="6376858"/>
                </a:cubicBezTo>
                <a:cubicBezTo>
                  <a:pt x="11324300" y="6381015"/>
                  <a:pt x="11324300" y="6385172"/>
                  <a:pt x="11324300" y="6387250"/>
                </a:cubicBezTo>
                <a:cubicBezTo>
                  <a:pt x="11324300" y="6389329"/>
                  <a:pt x="11324300" y="6389329"/>
                  <a:pt x="11324300" y="6389329"/>
                </a:cubicBezTo>
                <a:cubicBezTo>
                  <a:pt x="11326357" y="6389329"/>
                  <a:pt x="11326357" y="6389329"/>
                  <a:pt x="11326357" y="6389329"/>
                </a:cubicBezTo>
                <a:cubicBezTo>
                  <a:pt x="11338696" y="6397643"/>
                  <a:pt x="11357205" y="6401800"/>
                  <a:pt x="11375714" y="6401800"/>
                </a:cubicBezTo>
                <a:cubicBezTo>
                  <a:pt x="11375714" y="6405956"/>
                  <a:pt x="11377770" y="6422584"/>
                  <a:pt x="11379827" y="6424662"/>
                </a:cubicBezTo>
                <a:cubicBezTo>
                  <a:pt x="11361318" y="6430897"/>
                  <a:pt x="11344866" y="6439211"/>
                  <a:pt x="11334583" y="6451682"/>
                </a:cubicBezTo>
                <a:cubicBezTo>
                  <a:pt x="11332527" y="6451682"/>
                  <a:pt x="11332527" y="6451682"/>
                  <a:pt x="11332527" y="6451682"/>
                </a:cubicBezTo>
                <a:cubicBezTo>
                  <a:pt x="11332527" y="6453761"/>
                  <a:pt x="11332527" y="6453761"/>
                  <a:pt x="11332527" y="6453761"/>
                </a:cubicBezTo>
                <a:cubicBezTo>
                  <a:pt x="11334583" y="6459996"/>
                  <a:pt x="11336640" y="6468310"/>
                  <a:pt x="11338696" y="6474546"/>
                </a:cubicBezTo>
                <a:cubicBezTo>
                  <a:pt x="11340753" y="6474546"/>
                  <a:pt x="11340753" y="6474546"/>
                  <a:pt x="11340753" y="6474546"/>
                </a:cubicBezTo>
                <a:cubicBezTo>
                  <a:pt x="11355148" y="6480781"/>
                  <a:pt x="11375714" y="6478702"/>
                  <a:pt x="11392166" y="6474546"/>
                </a:cubicBezTo>
                <a:cubicBezTo>
                  <a:pt x="11392166" y="6476623"/>
                  <a:pt x="11400392" y="6493252"/>
                  <a:pt x="11400392" y="6495329"/>
                </a:cubicBezTo>
                <a:cubicBezTo>
                  <a:pt x="11385996" y="6503643"/>
                  <a:pt x="11371601" y="6518193"/>
                  <a:pt x="11363375" y="6532742"/>
                </a:cubicBezTo>
                <a:cubicBezTo>
                  <a:pt x="11363375" y="6534820"/>
                  <a:pt x="11363375" y="6534820"/>
                  <a:pt x="11363375" y="6534820"/>
                </a:cubicBezTo>
                <a:cubicBezTo>
                  <a:pt x="11365431" y="6538978"/>
                  <a:pt x="11371601" y="6547291"/>
                  <a:pt x="11375714" y="6553526"/>
                </a:cubicBezTo>
                <a:cubicBezTo>
                  <a:pt x="11392166" y="6553526"/>
                  <a:pt x="11410675" y="6549370"/>
                  <a:pt x="11427127" y="6538978"/>
                </a:cubicBezTo>
                <a:cubicBezTo>
                  <a:pt x="11427127" y="6541055"/>
                  <a:pt x="11437410" y="6555605"/>
                  <a:pt x="11439467" y="6557684"/>
                </a:cubicBezTo>
                <a:cubicBezTo>
                  <a:pt x="11427127" y="6570154"/>
                  <a:pt x="11416844" y="6586781"/>
                  <a:pt x="11412731" y="6603410"/>
                </a:cubicBezTo>
                <a:cubicBezTo>
                  <a:pt x="11414788" y="6605487"/>
                  <a:pt x="11414788" y="6605487"/>
                  <a:pt x="11414788" y="6605487"/>
                </a:cubicBezTo>
                <a:cubicBezTo>
                  <a:pt x="11416844" y="6609645"/>
                  <a:pt x="11425070" y="6615880"/>
                  <a:pt x="11429184" y="6620037"/>
                </a:cubicBezTo>
                <a:cubicBezTo>
                  <a:pt x="11431240" y="6620037"/>
                  <a:pt x="11431240" y="6620037"/>
                  <a:pt x="11431240" y="6620037"/>
                </a:cubicBezTo>
                <a:cubicBezTo>
                  <a:pt x="11445636" y="6615880"/>
                  <a:pt x="11462089" y="6607566"/>
                  <a:pt x="11476484" y="6593017"/>
                </a:cubicBezTo>
                <a:cubicBezTo>
                  <a:pt x="11478541" y="6595096"/>
                  <a:pt x="11490880" y="6605487"/>
                  <a:pt x="11492937" y="6607566"/>
                </a:cubicBezTo>
                <a:cubicBezTo>
                  <a:pt x="11484710" y="6624193"/>
                  <a:pt x="11480598" y="6640822"/>
                  <a:pt x="11480598" y="6657449"/>
                </a:cubicBezTo>
                <a:cubicBezTo>
                  <a:pt x="11480598" y="6657449"/>
                  <a:pt x="11480598" y="6659528"/>
                  <a:pt x="11480598" y="6659528"/>
                </a:cubicBezTo>
                <a:cubicBezTo>
                  <a:pt x="11484710" y="6663684"/>
                  <a:pt x="11492937" y="6667842"/>
                  <a:pt x="11499106" y="6669919"/>
                </a:cubicBezTo>
                <a:cubicBezTo>
                  <a:pt x="11499106" y="6671998"/>
                  <a:pt x="11499106" y="6671998"/>
                  <a:pt x="11499106" y="6671998"/>
                </a:cubicBezTo>
                <a:cubicBezTo>
                  <a:pt x="11501163" y="6669919"/>
                  <a:pt x="11501163" y="6669919"/>
                  <a:pt x="11501163" y="6669919"/>
                </a:cubicBezTo>
                <a:cubicBezTo>
                  <a:pt x="11515558" y="6661606"/>
                  <a:pt x="11527898" y="6649135"/>
                  <a:pt x="11538180" y="6632508"/>
                </a:cubicBezTo>
                <a:cubicBezTo>
                  <a:pt x="11540237" y="6634586"/>
                  <a:pt x="11554632" y="6640822"/>
                  <a:pt x="11556689" y="6640822"/>
                </a:cubicBezTo>
                <a:cubicBezTo>
                  <a:pt x="11554632" y="6649135"/>
                  <a:pt x="11554632" y="6659528"/>
                  <a:pt x="11554632" y="6667842"/>
                </a:cubicBezTo>
                <a:cubicBezTo>
                  <a:pt x="11554632" y="6676155"/>
                  <a:pt x="11554632" y="6686548"/>
                  <a:pt x="11556689" y="6692783"/>
                </a:cubicBezTo>
                <a:cubicBezTo>
                  <a:pt x="11556689" y="6694861"/>
                  <a:pt x="11556689" y="6694861"/>
                  <a:pt x="11556689" y="6694861"/>
                </a:cubicBezTo>
                <a:cubicBezTo>
                  <a:pt x="11558746" y="6694861"/>
                  <a:pt x="11558746" y="6694861"/>
                  <a:pt x="11558746" y="6694861"/>
                </a:cubicBezTo>
                <a:cubicBezTo>
                  <a:pt x="11562859" y="6696940"/>
                  <a:pt x="11573141" y="6699018"/>
                  <a:pt x="11579311" y="6701096"/>
                </a:cubicBezTo>
                <a:cubicBezTo>
                  <a:pt x="11581367" y="6701096"/>
                  <a:pt x="11581367" y="6701096"/>
                  <a:pt x="11581367" y="6701096"/>
                </a:cubicBezTo>
                <a:cubicBezTo>
                  <a:pt x="11591650" y="6688626"/>
                  <a:pt x="11601933" y="6671998"/>
                  <a:pt x="11606046" y="6655371"/>
                </a:cubicBezTo>
                <a:cubicBezTo>
                  <a:pt x="11608102" y="6655371"/>
                  <a:pt x="11626611" y="6657449"/>
                  <a:pt x="11628668" y="6657449"/>
                </a:cubicBezTo>
                <a:cubicBezTo>
                  <a:pt x="11628668" y="6676155"/>
                  <a:pt x="11632781" y="6694861"/>
                  <a:pt x="11641007" y="6709410"/>
                </a:cubicBezTo>
                <a:cubicBezTo>
                  <a:pt x="11643063" y="6709410"/>
                  <a:pt x="11643063" y="6709410"/>
                  <a:pt x="11643063" y="6709410"/>
                </a:cubicBezTo>
                <a:cubicBezTo>
                  <a:pt x="11649233" y="6709410"/>
                  <a:pt x="11659516" y="6709410"/>
                  <a:pt x="11663629" y="6709410"/>
                </a:cubicBezTo>
                <a:cubicBezTo>
                  <a:pt x="11665686" y="6709410"/>
                  <a:pt x="11665686" y="6709410"/>
                  <a:pt x="11665686" y="6709410"/>
                </a:cubicBezTo>
                <a:cubicBezTo>
                  <a:pt x="11673912" y="6694861"/>
                  <a:pt x="11678025" y="6676155"/>
                  <a:pt x="11680082" y="6657449"/>
                </a:cubicBezTo>
                <a:cubicBezTo>
                  <a:pt x="11682138" y="6657449"/>
                  <a:pt x="11698590" y="6655371"/>
                  <a:pt x="11700647" y="6655371"/>
                </a:cubicBezTo>
                <a:cubicBezTo>
                  <a:pt x="11704760" y="6671998"/>
                  <a:pt x="11715042" y="6688626"/>
                  <a:pt x="11727382" y="6701096"/>
                </a:cubicBezTo>
                <a:cubicBezTo>
                  <a:pt x="11733551" y="6699018"/>
                  <a:pt x="11743834" y="6696940"/>
                  <a:pt x="11747947" y="6694861"/>
                </a:cubicBezTo>
                <a:cubicBezTo>
                  <a:pt x="11750004" y="6694861"/>
                  <a:pt x="11750004" y="6694861"/>
                  <a:pt x="11750004" y="6694861"/>
                </a:cubicBezTo>
                <a:cubicBezTo>
                  <a:pt x="11752060" y="6686548"/>
                  <a:pt x="11752060" y="6676155"/>
                  <a:pt x="11752060" y="6667842"/>
                </a:cubicBezTo>
                <a:cubicBezTo>
                  <a:pt x="11752060" y="6659528"/>
                  <a:pt x="11752060" y="6649135"/>
                  <a:pt x="11750004" y="6640822"/>
                </a:cubicBezTo>
                <a:cubicBezTo>
                  <a:pt x="11752060" y="6640822"/>
                  <a:pt x="11768512" y="6634586"/>
                  <a:pt x="11770569" y="6632508"/>
                </a:cubicBezTo>
                <a:cubicBezTo>
                  <a:pt x="11778795" y="6649135"/>
                  <a:pt x="11793191" y="6661606"/>
                  <a:pt x="11807586" y="6669919"/>
                </a:cubicBezTo>
                <a:cubicBezTo>
                  <a:pt x="11813756" y="6667842"/>
                  <a:pt x="11821982" y="6663684"/>
                  <a:pt x="11826095" y="6659528"/>
                </a:cubicBezTo>
                <a:cubicBezTo>
                  <a:pt x="11828152" y="6657449"/>
                  <a:pt x="11828152" y="6657449"/>
                  <a:pt x="11828152" y="6657449"/>
                </a:cubicBezTo>
                <a:cubicBezTo>
                  <a:pt x="11828152" y="6657449"/>
                  <a:pt x="11828152" y="6657449"/>
                  <a:pt x="11828152" y="6655371"/>
                </a:cubicBezTo>
                <a:cubicBezTo>
                  <a:pt x="11828152" y="6640822"/>
                  <a:pt x="11821982" y="6622116"/>
                  <a:pt x="11813756" y="6607566"/>
                </a:cubicBezTo>
                <a:cubicBezTo>
                  <a:pt x="11815812" y="6605487"/>
                  <a:pt x="11828152" y="6595096"/>
                  <a:pt x="11830208" y="6593017"/>
                </a:cubicBezTo>
                <a:cubicBezTo>
                  <a:pt x="11844604" y="6605487"/>
                  <a:pt x="11861056" y="6615880"/>
                  <a:pt x="11875452" y="6620037"/>
                </a:cubicBezTo>
                <a:cubicBezTo>
                  <a:pt x="11877509" y="6620037"/>
                  <a:pt x="11877509" y="6620037"/>
                  <a:pt x="11877509" y="6620037"/>
                </a:cubicBezTo>
                <a:cubicBezTo>
                  <a:pt x="11881622" y="6615880"/>
                  <a:pt x="11889848" y="6609645"/>
                  <a:pt x="11891905" y="6603410"/>
                </a:cubicBezTo>
                <a:cubicBezTo>
                  <a:pt x="11893961" y="6603410"/>
                  <a:pt x="11893961" y="6603410"/>
                  <a:pt x="11893961" y="6603410"/>
                </a:cubicBezTo>
                <a:cubicBezTo>
                  <a:pt x="11889848" y="6586781"/>
                  <a:pt x="11879565" y="6570154"/>
                  <a:pt x="11867226" y="6557684"/>
                </a:cubicBezTo>
                <a:cubicBezTo>
                  <a:pt x="11869283" y="6555605"/>
                  <a:pt x="11879565" y="6541055"/>
                  <a:pt x="11879565" y="6538978"/>
                </a:cubicBezTo>
                <a:cubicBezTo>
                  <a:pt x="11896018" y="6547291"/>
                  <a:pt x="11914526" y="6553526"/>
                  <a:pt x="11930979" y="6553526"/>
                </a:cubicBezTo>
                <a:cubicBezTo>
                  <a:pt x="11933035" y="6551448"/>
                  <a:pt x="11933035" y="6551448"/>
                  <a:pt x="11933035" y="6551448"/>
                </a:cubicBezTo>
                <a:cubicBezTo>
                  <a:pt x="11935092" y="6547291"/>
                  <a:pt x="11941261" y="6538978"/>
                  <a:pt x="11943318" y="6532742"/>
                </a:cubicBezTo>
                <a:cubicBezTo>
                  <a:pt x="11943318" y="6530664"/>
                  <a:pt x="11943318" y="6530664"/>
                  <a:pt x="11943318" y="6530664"/>
                </a:cubicBezTo>
                <a:cubicBezTo>
                  <a:pt x="11935092" y="6518193"/>
                  <a:pt x="11920696" y="6503643"/>
                  <a:pt x="11906300" y="6495329"/>
                </a:cubicBezTo>
                <a:cubicBezTo>
                  <a:pt x="11906300" y="6491173"/>
                  <a:pt x="11914526" y="6476623"/>
                  <a:pt x="11914526" y="6474546"/>
                </a:cubicBezTo>
                <a:cubicBezTo>
                  <a:pt x="11930979" y="6478702"/>
                  <a:pt x="11949488" y="6478702"/>
                  <a:pt x="11965940" y="6474546"/>
                </a:cubicBezTo>
                <a:cubicBezTo>
                  <a:pt x="11967996" y="6474546"/>
                  <a:pt x="11967996" y="6474546"/>
                  <a:pt x="11967996" y="6474546"/>
                </a:cubicBezTo>
                <a:cubicBezTo>
                  <a:pt x="11970053" y="6468310"/>
                  <a:pt x="11972109" y="6459996"/>
                  <a:pt x="11972109" y="6453761"/>
                </a:cubicBezTo>
                <a:cubicBezTo>
                  <a:pt x="11972109" y="6451682"/>
                  <a:pt x="11972109" y="6451682"/>
                  <a:pt x="11972109" y="6451682"/>
                </a:cubicBezTo>
                <a:cubicBezTo>
                  <a:pt x="11961827" y="6439211"/>
                  <a:pt x="11945374" y="6430897"/>
                  <a:pt x="11926866" y="6424662"/>
                </a:cubicBezTo>
                <a:cubicBezTo>
                  <a:pt x="11928922" y="6422584"/>
                  <a:pt x="11930979" y="6405956"/>
                  <a:pt x="11930979" y="6403878"/>
                </a:cubicBezTo>
                <a:cubicBezTo>
                  <a:pt x="11949488" y="6403878"/>
                  <a:pt x="11967996" y="6397643"/>
                  <a:pt x="11980336" y="6389329"/>
                </a:cubicBezTo>
                <a:cubicBezTo>
                  <a:pt x="11982392" y="6389329"/>
                  <a:pt x="11982392" y="6389329"/>
                  <a:pt x="11982392" y="6389329"/>
                </a:cubicBezTo>
                <a:cubicBezTo>
                  <a:pt x="11982392" y="6385172"/>
                  <a:pt x="11982392" y="6381015"/>
                  <a:pt x="11982392" y="6376858"/>
                </a:cubicBezTo>
                <a:cubicBezTo>
                  <a:pt x="11982392" y="6374779"/>
                  <a:pt x="11982392" y="6370623"/>
                  <a:pt x="11982392" y="6366465"/>
                </a:cubicBezTo>
                <a:cubicBezTo>
                  <a:pt x="11980336" y="6366465"/>
                  <a:pt x="11980336" y="6366465"/>
                  <a:pt x="11980336" y="6366465"/>
                </a:cubicBezTo>
                <a:cubicBezTo>
                  <a:pt x="11967996" y="6358152"/>
                  <a:pt x="11949488" y="6351917"/>
                  <a:pt x="11930979" y="6351917"/>
                </a:cubicBezTo>
                <a:cubicBezTo>
                  <a:pt x="11930979" y="6349838"/>
                  <a:pt x="11928922" y="6333211"/>
                  <a:pt x="11928922" y="6331132"/>
                </a:cubicBezTo>
                <a:cubicBezTo>
                  <a:pt x="11945374" y="6324897"/>
                  <a:pt x="11961827" y="6316583"/>
                  <a:pt x="11972109" y="6304112"/>
                </a:cubicBezTo>
                <a:cubicBezTo>
                  <a:pt x="11974166" y="6304112"/>
                  <a:pt x="11974166" y="6304112"/>
                  <a:pt x="11974166" y="6304112"/>
                </a:cubicBezTo>
                <a:cubicBezTo>
                  <a:pt x="11974166" y="6302033"/>
                  <a:pt x="11974166" y="6302033"/>
                  <a:pt x="11974166" y="6302033"/>
                </a:cubicBezTo>
                <a:cubicBezTo>
                  <a:pt x="11972109" y="6295798"/>
                  <a:pt x="11970053" y="6287485"/>
                  <a:pt x="11967996" y="6281249"/>
                </a:cubicBezTo>
                <a:cubicBezTo>
                  <a:pt x="11965940" y="6281249"/>
                  <a:pt x="11965940" y="6281249"/>
                  <a:pt x="11965940" y="6281249"/>
                </a:cubicBezTo>
                <a:cubicBezTo>
                  <a:pt x="11951544" y="6275014"/>
                  <a:pt x="11933035" y="6277092"/>
                  <a:pt x="11914526" y="6281249"/>
                </a:cubicBezTo>
                <a:cubicBezTo>
                  <a:pt x="11914526" y="6279171"/>
                  <a:pt x="11908357" y="6262543"/>
                  <a:pt x="11906300" y="6260465"/>
                </a:cubicBezTo>
                <a:cubicBezTo>
                  <a:pt x="11922753" y="6252151"/>
                  <a:pt x="11935092" y="6237601"/>
                  <a:pt x="11943318" y="6223053"/>
                </a:cubicBezTo>
                <a:cubicBezTo>
                  <a:pt x="11943318" y="6220974"/>
                  <a:pt x="11943318" y="6220974"/>
                  <a:pt x="11943318" y="6220974"/>
                </a:cubicBezTo>
                <a:cubicBezTo>
                  <a:pt x="11941261" y="6216817"/>
                  <a:pt x="11937148" y="6208503"/>
                  <a:pt x="11933035" y="6202268"/>
                </a:cubicBezTo>
                <a:cubicBezTo>
                  <a:pt x="11930979" y="6202268"/>
                  <a:pt x="11930979" y="6202268"/>
                  <a:pt x="11930979" y="6202268"/>
                </a:cubicBezTo>
                <a:cubicBezTo>
                  <a:pt x="11914526" y="6202268"/>
                  <a:pt x="11896018" y="6206425"/>
                  <a:pt x="11881622" y="6214739"/>
                </a:cubicBezTo>
                <a:cubicBezTo>
                  <a:pt x="11879565" y="6214739"/>
                  <a:pt x="11869283" y="6200189"/>
                  <a:pt x="11867226" y="6198111"/>
                </a:cubicBezTo>
                <a:cubicBezTo>
                  <a:pt x="11879565" y="6185640"/>
                  <a:pt x="11889848" y="6169013"/>
                  <a:pt x="11893961" y="6152385"/>
                </a:cubicBezTo>
                <a:cubicBezTo>
                  <a:pt x="11893961" y="6150307"/>
                  <a:pt x="11893961" y="6150307"/>
                  <a:pt x="11893961" y="6150307"/>
                </a:cubicBezTo>
                <a:cubicBezTo>
                  <a:pt x="11889848" y="6146150"/>
                  <a:pt x="11883679" y="6139914"/>
                  <a:pt x="11877509" y="6135757"/>
                </a:cubicBezTo>
                <a:cubicBezTo>
                  <a:pt x="11861056" y="6139914"/>
                  <a:pt x="11844604" y="6148228"/>
                  <a:pt x="11832265" y="6160699"/>
                </a:cubicBezTo>
                <a:cubicBezTo>
                  <a:pt x="11830208" y="6160699"/>
                  <a:pt x="11815812" y="6150307"/>
                  <a:pt x="11813756" y="6148228"/>
                </a:cubicBezTo>
                <a:cubicBezTo>
                  <a:pt x="11824038" y="6131601"/>
                  <a:pt x="11828152" y="6114973"/>
                  <a:pt x="11828152" y="6098345"/>
                </a:cubicBezTo>
                <a:cubicBezTo>
                  <a:pt x="11828152" y="6098345"/>
                  <a:pt x="11828152" y="6096267"/>
                  <a:pt x="11828152" y="6096267"/>
                </a:cubicBezTo>
                <a:cubicBezTo>
                  <a:pt x="11821982" y="6092110"/>
                  <a:pt x="11813756" y="6087953"/>
                  <a:pt x="11809643" y="6085875"/>
                </a:cubicBezTo>
                <a:cubicBezTo>
                  <a:pt x="11807586" y="6083796"/>
                  <a:pt x="11807586" y="6083796"/>
                  <a:pt x="11807586" y="6083796"/>
                </a:cubicBezTo>
                <a:cubicBezTo>
                  <a:pt x="11807586" y="6085875"/>
                  <a:pt x="11807586" y="6085875"/>
                  <a:pt x="11807586" y="6085875"/>
                </a:cubicBezTo>
                <a:cubicBezTo>
                  <a:pt x="11793191" y="6092110"/>
                  <a:pt x="11780851" y="6106659"/>
                  <a:pt x="11770569" y="6121208"/>
                </a:cubicBezTo>
                <a:cubicBezTo>
                  <a:pt x="11768512" y="6121208"/>
                  <a:pt x="11752060" y="6114973"/>
                  <a:pt x="11750004" y="6112895"/>
                </a:cubicBezTo>
                <a:cubicBezTo>
                  <a:pt x="11752060" y="6104581"/>
                  <a:pt x="11754116" y="6096267"/>
                  <a:pt x="11754116" y="6085875"/>
                </a:cubicBezTo>
                <a:cubicBezTo>
                  <a:pt x="11754116" y="6077561"/>
                  <a:pt x="11752060" y="6069247"/>
                  <a:pt x="11750004" y="6060933"/>
                </a:cubicBezTo>
                <a:cubicBezTo>
                  <a:pt x="11750004" y="6058855"/>
                  <a:pt x="11750004" y="6058855"/>
                  <a:pt x="11750004" y="6058855"/>
                </a:cubicBezTo>
                <a:cubicBezTo>
                  <a:pt x="11747947" y="6058855"/>
                  <a:pt x="11747947" y="6058855"/>
                  <a:pt x="11747947" y="6058855"/>
                </a:cubicBezTo>
                <a:cubicBezTo>
                  <a:pt x="11743834" y="6056776"/>
                  <a:pt x="11735608" y="6054698"/>
                  <a:pt x="11727382" y="6054698"/>
                </a:cubicBezTo>
                <a:cubicBezTo>
                  <a:pt x="11715042" y="6065090"/>
                  <a:pt x="11704760" y="6081718"/>
                  <a:pt x="11700647" y="6100424"/>
                </a:cubicBezTo>
                <a:cubicBezTo>
                  <a:pt x="11698590" y="6098345"/>
                  <a:pt x="11682138" y="6096267"/>
                  <a:pt x="11678025" y="6096267"/>
                </a:cubicBezTo>
                <a:cubicBezTo>
                  <a:pt x="11678025" y="6079639"/>
                  <a:pt x="11673912" y="6060933"/>
                  <a:pt x="11665686" y="6046384"/>
                </a:cubicBezTo>
                <a:cubicBezTo>
                  <a:pt x="11663629" y="6046384"/>
                  <a:pt x="11663629" y="6046384"/>
                  <a:pt x="11663629" y="6046384"/>
                </a:cubicBezTo>
                <a:cubicBezTo>
                  <a:pt x="11657460" y="6044305"/>
                  <a:pt x="11649233" y="6044305"/>
                  <a:pt x="11643063" y="6046384"/>
                </a:cubicBezTo>
                <a:cubicBezTo>
                  <a:pt x="11641007" y="6046384"/>
                  <a:pt x="11641007" y="6046384"/>
                  <a:pt x="11641007" y="6046384"/>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lide Number Placeholder 5">
            <a:extLst>
              <a:ext uri="{FF2B5EF4-FFF2-40B4-BE49-F238E27FC236}">
                <a16:creationId xmlns:a16="http://schemas.microsoft.com/office/drawing/2014/main" id="{C8830E89-B3DC-4845-B9D6-57EEF767FDE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899127638"/>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4487A99E-EF5B-439A-BE3B-E777CA5DFBD6}"/>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6" name="Freeform: Shape 5">
            <a:extLst>
              <a:ext uri="{FF2B5EF4-FFF2-40B4-BE49-F238E27FC236}">
                <a16:creationId xmlns:a16="http://schemas.microsoft.com/office/drawing/2014/main" id="{0EEDB4C5-4D50-4C91-B9A5-A9BCE42BF8DE}"/>
              </a:ext>
            </a:extLst>
          </p:cNvPr>
          <p:cNvSpPr/>
          <p:nvPr userDrawn="1"/>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algn="l"/>
            <a:r>
              <a:rPr lang="en-US" dirty="0">
                <a:solidFill>
                  <a:schemeClr val="lt1">
                    <a:alpha val="0"/>
                  </a:schemeClr>
                </a:solidFill>
              </a:rPr>
              <a:t>z</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829733" y="3429000"/>
            <a:ext cx="10532534" cy="1135062"/>
          </a:xfrm>
        </p:spPr>
        <p:txBody>
          <a:bodyPr>
            <a:normAutofit/>
          </a:bodyPr>
          <a:lstStyle>
            <a:lvl1pPr marL="0" indent="0" algn="ctr">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a:p>
            <a:pPr lvl="1"/>
            <a:r>
              <a:rPr lang="en-US" dirty="0"/>
              <a:t>Second level</a:t>
            </a:r>
          </a:p>
        </p:txBody>
      </p:sp>
      <p:sp>
        <p:nvSpPr>
          <p:cNvPr id="13" name="Slide Number Placeholder 5">
            <a:extLst>
              <a:ext uri="{FF2B5EF4-FFF2-40B4-BE49-F238E27FC236}">
                <a16:creationId xmlns:a16="http://schemas.microsoft.com/office/drawing/2014/main" id="{167D3182-E237-4027-9277-305E020D6F3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9010557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BB0E19E-2EC7-475B-9B28-093E8638E481}"/>
              </a:ext>
            </a:extLst>
          </p:cNvPr>
          <p:cNvSpPr/>
          <p:nvPr userDrawn="1"/>
        </p:nvSpPr>
        <p:spPr>
          <a:xfrm>
            <a:off x="-12084" y="-4763"/>
            <a:ext cx="12216168" cy="2408098"/>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2" name="Picture Placeholder 11">
            <a:extLst>
              <a:ext uri="{FF2B5EF4-FFF2-40B4-BE49-F238E27FC236}">
                <a16:creationId xmlns:a16="http://schemas.microsoft.com/office/drawing/2014/main" id="{D58ED7BC-1EA4-4387-82A7-BFEBF7FA13EF}"/>
              </a:ext>
            </a:extLst>
          </p:cNvPr>
          <p:cNvSpPr>
            <a:spLocks noGrp="1"/>
          </p:cNvSpPr>
          <p:nvPr>
            <p:ph type="pic" sz="quarter" idx="13"/>
          </p:nvPr>
        </p:nvSpPr>
        <p:spPr>
          <a:xfrm>
            <a:off x="0" y="2403336"/>
            <a:ext cx="12192000" cy="4454665"/>
          </a:xfrm>
          <a:custGeom>
            <a:avLst/>
            <a:gdLst>
              <a:gd name="connsiteX0" fmla="*/ 11603402 w 12192000"/>
              <a:gd name="connsiteY0" fmla="*/ 4036670 h 4454665"/>
              <a:gd name="connsiteX1" fmla="*/ 11613605 w 12192000"/>
              <a:gd name="connsiteY1" fmla="*/ 4036670 h 4454665"/>
              <a:gd name="connsiteX2" fmla="*/ 11617686 w 12192000"/>
              <a:gd name="connsiteY2" fmla="*/ 4045008 h 4454665"/>
              <a:gd name="connsiteX3" fmla="*/ 11623808 w 12192000"/>
              <a:gd name="connsiteY3" fmla="*/ 4147152 h 4454665"/>
              <a:gd name="connsiteX4" fmla="*/ 11621767 w 12192000"/>
              <a:gd name="connsiteY4" fmla="*/ 4157574 h 4454665"/>
              <a:gd name="connsiteX5" fmla="*/ 11615645 w 12192000"/>
              <a:gd name="connsiteY5" fmla="*/ 4157574 h 4454665"/>
              <a:gd name="connsiteX6" fmla="*/ 11509533 w 12192000"/>
              <a:gd name="connsiteY6" fmla="*/ 4095038 h 4454665"/>
              <a:gd name="connsiteX7" fmla="*/ 11505451 w 12192000"/>
              <a:gd name="connsiteY7" fmla="*/ 4088785 h 4454665"/>
              <a:gd name="connsiteX8" fmla="*/ 11505451 w 12192000"/>
              <a:gd name="connsiteY8" fmla="*/ 4086699 h 4454665"/>
              <a:gd name="connsiteX9" fmla="*/ 11511573 w 12192000"/>
              <a:gd name="connsiteY9" fmla="*/ 4082530 h 4454665"/>
              <a:gd name="connsiteX10" fmla="*/ 11603402 w 12192000"/>
              <a:gd name="connsiteY10" fmla="*/ 4036670 h 4454665"/>
              <a:gd name="connsiteX11" fmla="*/ 11686136 w 12192000"/>
              <a:gd name="connsiteY11" fmla="*/ 4034586 h 4454665"/>
              <a:gd name="connsiteX12" fmla="*/ 11696438 w 12192000"/>
              <a:gd name="connsiteY12" fmla="*/ 4034586 h 4454665"/>
              <a:gd name="connsiteX13" fmla="*/ 11787097 w 12192000"/>
              <a:gd name="connsiteY13" fmla="*/ 4080352 h 4454665"/>
              <a:gd name="connsiteX14" fmla="*/ 11795339 w 12192000"/>
              <a:gd name="connsiteY14" fmla="*/ 4086593 h 4454665"/>
              <a:gd name="connsiteX15" fmla="*/ 11791218 w 12192000"/>
              <a:gd name="connsiteY15" fmla="*/ 4092833 h 4454665"/>
              <a:gd name="connsiteX16" fmla="*/ 11684076 w 12192000"/>
              <a:gd name="connsiteY16" fmla="*/ 4155241 h 4454665"/>
              <a:gd name="connsiteX17" fmla="*/ 11675833 w 12192000"/>
              <a:gd name="connsiteY17" fmla="*/ 4155241 h 4454665"/>
              <a:gd name="connsiteX18" fmla="*/ 11673773 w 12192000"/>
              <a:gd name="connsiteY18" fmla="*/ 4146920 h 4454665"/>
              <a:gd name="connsiteX19" fmla="*/ 11682015 w 12192000"/>
              <a:gd name="connsiteY19" fmla="*/ 4042907 h 4454665"/>
              <a:gd name="connsiteX20" fmla="*/ 11686136 w 12192000"/>
              <a:gd name="connsiteY20" fmla="*/ 4034586 h 4454665"/>
              <a:gd name="connsiteX21" fmla="*/ 10868401 w 12192000"/>
              <a:gd name="connsiteY21" fmla="*/ 3994843 h 4454665"/>
              <a:gd name="connsiteX22" fmla="*/ 10868401 w 12192000"/>
              <a:gd name="connsiteY22" fmla="*/ 4038046 h 4454665"/>
              <a:gd name="connsiteX23" fmla="*/ 10820512 w 12192000"/>
              <a:gd name="connsiteY23" fmla="*/ 4046275 h 4454665"/>
              <a:gd name="connsiteX24" fmla="*/ 10801773 w 12192000"/>
              <a:gd name="connsiteY24" fmla="*/ 4021588 h 4454665"/>
              <a:gd name="connsiteX25" fmla="*/ 10826759 w 12192000"/>
              <a:gd name="connsiteY25" fmla="*/ 3996901 h 4454665"/>
              <a:gd name="connsiteX26" fmla="*/ 10518900 w 12192000"/>
              <a:gd name="connsiteY26" fmla="*/ 3924709 h 4454665"/>
              <a:gd name="connsiteX27" fmla="*/ 10559811 w 12192000"/>
              <a:gd name="connsiteY27" fmla="*/ 3984908 h 4454665"/>
              <a:gd name="connsiteX28" fmla="*/ 10518900 w 12192000"/>
              <a:gd name="connsiteY28" fmla="*/ 4045106 h 4454665"/>
              <a:gd name="connsiteX29" fmla="*/ 10477988 w 12192000"/>
              <a:gd name="connsiteY29" fmla="*/ 3984908 h 4454665"/>
              <a:gd name="connsiteX30" fmla="*/ 10518900 w 12192000"/>
              <a:gd name="connsiteY30" fmla="*/ 3924709 h 4454665"/>
              <a:gd name="connsiteX31" fmla="*/ 11673123 w 12192000"/>
              <a:gd name="connsiteY31" fmla="*/ 3916397 h 4454665"/>
              <a:gd name="connsiteX32" fmla="*/ 11682116 w 12192000"/>
              <a:gd name="connsiteY32" fmla="*/ 3917436 h 4454665"/>
              <a:gd name="connsiteX33" fmla="*/ 11708840 w 12192000"/>
              <a:gd name="connsiteY33" fmla="*/ 3969387 h 4454665"/>
              <a:gd name="connsiteX34" fmla="*/ 11649226 w 12192000"/>
              <a:gd name="connsiteY34" fmla="*/ 4027572 h 4454665"/>
              <a:gd name="connsiteX35" fmla="*/ 11589612 w 12192000"/>
              <a:gd name="connsiteY35" fmla="*/ 3969387 h 4454665"/>
              <a:gd name="connsiteX36" fmla="*/ 11616336 w 12192000"/>
              <a:gd name="connsiteY36" fmla="*/ 3919515 h 4454665"/>
              <a:gd name="connsiteX37" fmla="*/ 11632781 w 12192000"/>
              <a:gd name="connsiteY37" fmla="*/ 3921592 h 4454665"/>
              <a:gd name="connsiteX38" fmla="*/ 11630725 w 12192000"/>
              <a:gd name="connsiteY38" fmla="*/ 3938217 h 4454665"/>
              <a:gd name="connsiteX39" fmla="*/ 11614280 w 12192000"/>
              <a:gd name="connsiteY39" fmla="*/ 3969387 h 4454665"/>
              <a:gd name="connsiteX40" fmla="*/ 11649226 w 12192000"/>
              <a:gd name="connsiteY40" fmla="*/ 4004714 h 4454665"/>
              <a:gd name="connsiteX41" fmla="*/ 11684172 w 12192000"/>
              <a:gd name="connsiteY41" fmla="*/ 3969387 h 4454665"/>
              <a:gd name="connsiteX42" fmla="*/ 11667727 w 12192000"/>
              <a:gd name="connsiteY42" fmla="*/ 3938217 h 4454665"/>
              <a:gd name="connsiteX43" fmla="*/ 11665671 w 12192000"/>
              <a:gd name="connsiteY43" fmla="*/ 3921592 h 4454665"/>
              <a:gd name="connsiteX44" fmla="*/ 11673123 w 12192000"/>
              <a:gd name="connsiteY44" fmla="*/ 3916397 h 4454665"/>
              <a:gd name="connsiteX45" fmla="*/ 11822057 w 12192000"/>
              <a:gd name="connsiteY45" fmla="*/ 3901331 h 4454665"/>
              <a:gd name="connsiteX46" fmla="*/ 11826190 w 12192000"/>
              <a:gd name="connsiteY46" fmla="*/ 3907560 h 4454665"/>
              <a:gd name="connsiteX47" fmla="*/ 11826190 w 12192000"/>
              <a:gd name="connsiteY47" fmla="*/ 4032127 h 4454665"/>
              <a:gd name="connsiteX48" fmla="*/ 11822057 w 12192000"/>
              <a:gd name="connsiteY48" fmla="*/ 4038355 h 4454665"/>
              <a:gd name="connsiteX49" fmla="*/ 11813791 w 12192000"/>
              <a:gd name="connsiteY49" fmla="*/ 4036279 h 4454665"/>
              <a:gd name="connsiteX50" fmla="*/ 11729066 w 12192000"/>
              <a:gd name="connsiteY50" fmla="*/ 3978147 h 4454665"/>
              <a:gd name="connsiteX51" fmla="*/ 11722867 w 12192000"/>
              <a:gd name="connsiteY51" fmla="*/ 3969843 h 4454665"/>
              <a:gd name="connsiteX52" fmla="*/ 11729066 w 12192000"/>
              <a:gd name="connsiteY52" fmla="*/ 3961539 h 4454665"/>
              <a:gd name="connsiteX53" fmla="*/ 11813791 w 12192000"/>
              <a:gd name="connsiteY53" fmla="*/ 3903408 h 4454665"/>
              <a:gd name="connsiteX54" fmla="*/ 11822057 w 12192000"/>
              <a:gd name="connsiteY54" fmla="*/ 3901331 h 4454665"/>
              <a:gd name="connsiteX55" fmla="*/ 11476229 w 12192000"/>
              <a:gd name="connsiteY55" fmla="*/ 3901331 h 4454665"/>
              <a:gd name="connsiteX56" fmla="*/ 11484412 w 12192000"/>
              <a:gd name="connsiteY56" fmla="*/ 3905483 h 4454665"/>
              <a:gd name="connsiteX57" fmla="*/ 11568280 w 12192000"/>
              <a:gd name="connsiteY57" fmla="*/ 3961539 h 4454665"/>
              <a:gd name="connsiteX58" fmla="*/ 11574417 w 12192000"/>
              <a:gd name="connsiteY58" fmla="*/ 3969843 h 4454665"/>
              <a:gd name="connsiteX59" fmla="*/ 11568280 w 12192000"/>
              <a:gd name="connsiteY59" fmla="*/ 3978147 h 4454665"/>
              <a:gd name="connsiteX60" fmla="*/ 11484412 w 12192000"/>
              <a:gd name="connsiteY60" fmla="*/ 4036279 h 4454665"/>
              <a:gd name="connsiteX61" fmla="*/ 11476229 w 12192000"/>
              <a:gd name="connsiteY61" fmla="*/ 4038355 h 4454665"/>
              <a:gd name="connsiteX62" fmla="*/ 11472138 w 12192000"/>
              <a:gd name="connsiteY62" fmla="*/ 4032127 h 4454665"/>
              <a:gd name="connsiteX63" fmla="*/ 11472138 w 12192000"/>
              <a:gd name="connsiteY63" fmla="*/ 3907560 h 4454665"/>
              <a:gd name="connsiteX64" fmla="*/ 11476229 w 12192000"/>
              <a:gd name="connsiteY64" fmla="*/ 3901331 h 4454665"/>
              <a:gd name="connsiteX65" fmla="*/ 11088184 w 12192000"/>
              <a:gd name="connsiteY65" fmla="*/ 3890811 h 4454665"/>
              <a:gd name="connsiteX66" fmla="*/ 11082024 w 12192000"/>
              <a:gd name="connsiteY66" fmla="*/ 3892889 h 4454665"/>
              <a:gd name="connsiteX67" fmla="*/ 11079972 w 12192000"/>
              <a:gd name="connsiteY67" fmla="*/ 3899119 h 4454665"/>
              <a:gd name="connsiteX68" fmla="*/ 11121033 w 12192000"/>
              <a:gd name="connsiteY68" fmla="*/ 4056970 h 4454665"/>
              <a:gd name="connsiteX69" fmla="*/ 11145670 w 12192000"/>
              <a:gd name="connsiteY69" fmla="*/ 4077739 h 4454665"/>
              <a:gd name="connsiteX70" fmla="*/ 11153882 w 12192000"/>
              <a:gd name="connsiteY70" fmla="*/ 4077739 h 4454665"/>
              <a:gd name="connsiteX71" fmla="*/ 11149776 w 12192000"/>
              <a:gd name="connsiteY71" fmla="*/ 4086047 h 4454665"/>
              <a:gd name="connsiteX72" fmla="*/ 11149776 w 12192000"/>
              <a:gd name="connsiteY72" fmla="*/ 4088124 h 4454665"/>
              <a:gd name="connsiteX73" fmla="*/ 11125139 w 12192000"/>
              <a:gd name="connsiteY73" fmla="*/ 4106817 h 4454665"/>
              <a:gd name="connsiteX74" fmla="*/ 11090237 w 12192000"/>
              <a:gd name="connsiteY74" fmla="*/ 4104740 h 4454665"/>
              <a:gd name="connsiteX75" fmla="*/ 11084078 w 12192000"/>
              <a:gd name="connsiteY75" fmla="*/ 4106817 h 4454665"/>
              <a:gd name="connsiteX76" fmla="*/ 11082024 w 12192000"/>
              <a:gd name="connsiteY76" fmla="*/ 4110971 h 4454665"/>
              <a:gd name="connsiteX77" fmla="*/ 11082024 w 12192000"/>
              <a:gd name="connsiteY77" fmla="*/ 4129664 h 4454665"/>
              <a:gd name="connsiteX78" fmla="*/ 11088184 w 12192000"/>
              <a:gd name="connsiteY78" fmla="*/ 4135895 h 4454665"/>
              <a:gd name="connsiteX79" fmla="*/ 11135404 w 12192000"/>
              <a:gd name="connsiteY79" fmla="*/ 4142125 h 4454665"/>
              <a:gd name="connsiteX80" fmla="*/ 11137458 w 12192000"/>
              <a:gd name="connsiteY80" fmla="*/ 4142125 h 4454665"/>
              <a:gd name="connsiteX81" fmla="*/ 11190838 w 12192000"/>
              <a:gd name="connsiteY81" fmla="*/ 4090201 h 4454665"/>
              <a:gd name="connsiteX82" fmla="*/ 11223687 w 12192000"/>
              <a:gd name="connsiteY82" fmla="*/ 3961429 h 4454665"/>
              <a:gd name="connsiteX83" fmla="*/ 11236005 w 12192000"/>
              <a:gd name="connsiteY83" fmla="*/ 3919889 h 4454665"/>
              <a:gd name="connsiteX84" fmla="*/ 11240111 w 12192000"/>
              <a:gd name="connsiteY84" fmla="*/ 3899119 h 4454665"/>
              <a:gd name="connsiteX85" fmla="*/ 11238058 w 12192000"/>
              <a:gd name="connsiteY85" fmla="*/ 3892889 h 4454665"/>
              <a:gd name="connsiteX86" fmla="*/ 11233952 w 12192000"/>
              <a:gd name="connsiteY86" fmla="*/ 3890811 h 4454665"/>
              <a:gd name="connsiteX87" fmla="*/ 11205209 w 12192000"/>
              <a:gd name="connsiteY87" fmla="*/ 3890811 h 4454665"/>
              <a:gd name="connsiteX88" fmla="*/ 11199050 w 12192000"/>
              <a:gd name="connsiteY88" fmla="*/ 3894966 h 4454665"/>
              <a:gd name="connsiteX89" fmla="*/ 11162094 w 12192000"/>
              <a:gd name="connsiteY89" fmla="*/ 4036200 h 4454665"/>
              <a:gd name="connsiteX90" fmla="*/ 11160041 w 12192000"/>
              <a:gd name="connsiteY90" fmla="*/ 4036200 h 4454665"/>
              <a:gd name="connsiteX91" fmla="*/ 11121033 w 12192000"/>
              <a:gd name="connsiteY91" fmla="*/ 3894966 h 4454665"/>
              <a:gd name="connsiteX92" fmla="*/ 11114874 w 12192000"/>
              <a:gd name="connsiteY92" fmla="*/ 3890811 h 4454665"/>
              <a:gd name="connsiteX93" fmla="*/ 11088184 w 12192000"/>
              <a:gd name="connsiteY93" fmla="*/ 3890811 h 4454665"/>
              <a:gd name="connsiteX94" fmla="*/ 11048412 w 12192000"/>
              <a:gd name="connsiteY94" fmla="*/ 3888474 h 4454665"/>
              <a:gd name="connsiteX95" fmla="*/ 10999317 w 12192000"/>
              <a:gd name="connsiteY95" fmla="*/ 3909283 h 4454665"/>
              <a:gd name="connsiteX96" fmla="*/ 10999317 w 12192000"/>
              <a:gd name="connsiteY96" fmla="*/ 3896798 h 4454665"/>
              <a:gd name="connsiteX97" fmla="*/ 10993181 w 12192000"/>
              <a:gd name="connsiteY97" fmla="*/ 3890555 h 4454665"/>
              <a:gd name="connsiteX98" fmla="*/ 10964542 w 12192000"/>
              <a:gd name="connsiteY98" fmla="*/ 3890555 h 4454665"/>
              <a:gd name="connsiteX99" fmla="*/ 10958406 w 12192000"/>
              <a:gd name="connsiteY99" fmla="*/ 3896798 h 4454665"/>
              <a:gd name="connsiteX100" fmla="*/ 10958406 w 12192000"/>
              <a:gd name="connsiteY100" fmla="*/ 4071593 h 4454665"/>
              <a:gd name="connsiteX101" fmla="*/ 10964542 w 12192000"/>
              <a:gd name="connsiteY101" fmla="*/ 4077836 h 4454665"/>
              <a:gd name="connsiteX102" fmla="*/ 10993181 w 12192000"/>
              <a:gd name="connsiteY102" fmla="*/ 4077836 h 4454665"/>
              <a:gd name="connsiteX103" fmla="*/ 10999317 w 12192000"/>
              <a:gd name="connsiteY103" fmla="*/ 4071593 h 4454665"/>
              <a:gd name="connsiteX104" fmla="*/ 10999317 w 12192000"/>
              <a:gd name="connsiteY104" fmla="*/ 3950901 h 4454665"/>
              <a:gd name="connsiteX105" fmla="*/ 11050457 w 12192000"/>
              <a:gd name="connsiteY105" fmla="*/ 3928011 h 4454665"/>
              <a:gd name="connsiteX106" fmla="*/ 11056594 w 12192000"/>
              <a:gd name="connsiteY106" fmla="*/ 3921768 h 4454665"/>
              <a:gd name="connsiteX107" fmla="*/ 11056594 w 12192000"/>
              <a:gd name="connsiteY107" fmla="*/ 3894717 h 4454665"/>
              <a:gd name="connsiteX108" fmla="*/ 11054548 w 12192000"/>
              <a:gd name="connsiteY108" fmla="*/ 3890555 h 4454665"/>
              <a:gd name="connsiteX109" fmla="*/ 11048412 w 12192000"/>
              <a:gd name="connsiteY109" fmla="*/ 3888474 h 4454665"/>
              <a:gd name="connsiteX110" fmla="*/ 10847504 w 12192000"/>
              <a:gd name="connsiteY110" fmla="*/ 3884967 h 4454665"/>
              <a:gd name="connsiteX111" fmla="*/ 10777148 w 12192000"/>
              <a:gd name="connsiteY111" fmla="*/ 3893285 h 4454665"/>
              <a:gd name="connsiteX112" fmla="*/ 10770940 w 12192000"/>
              <a:gd name="connsiteY112" fmla="*/ 3899523 h 4454665"/>
              <a:gd name="connsiteX113" fmla="*/ 10773009 w 12192000"/>
              <a:gd name="connsiteY113" fmla="*/ 3924476 h 4454665"/>
              <a:gd name="connsiteX114" fmla="*/ 10775079 w 12192000"/>
              <a:gd name="connsiteY114" fmla="*/ 3928635 h 4454665"/>
              <a:gd name="connsiteX115" fmla="*/ 10779217 w 12192000"/>
              <a:gd name="connsiteY115" fmla="*/ 3930714 h 4454665"/>
              <a:gd name="connsiteX116" fmla="*/ 10845434 w 12192000"/>
              <a:gd name="connsiteY116" fmla="*/ 3926555 h 4454665"/>
              <a:gd name="connsiteX117" fmla="*/ 10868196 w 12192000"/>
              <a:gd name="connsiteY117" fmla="*/ 3949429 h 4454665"/>
              <a:gd name="connsiteX118" fmla="*/ 10868196 w 12192000"/>
              <a:gd name="connsiteY118" fmla="*/ 3961905 h 4454665"/>
              <a:gd name="connsiteX119" fmla="*/ 10822672 w 12192000"/>
              <a:gd name="connsiteY119" fmla="*/ 3966064 h 4454665"/>
              <a:gd name="connsiteX120" fmla="*/ 10758524 w 12192000"/>
              <a:gd name="connsiteY120" fmla="*/ 4022208 h 4454665"/>
              <a:gd name="connsiteX121" fmla="*/ 10814395 w 12192000"/>
              <a:gd name="connsiteY121" fmla="*/ 4082511 h 4454665"/>
              <a:gd name="connsiteX122" fmla="*/ 10874404 w 12192000"/>
              <a:gd name="connsiteY122" fmla="*/ 4070035 h 4454665"/>
              <a:gd name="connsiteX123" fmla="*/ 10903374 w 12192000"/>
              <a:gd name="connsiteY123" fmla="*/ 4082511 h 4454665"/>
              <a:gd name="connsiteX124" fmla="*/ 10909582 w 12192000"/>
              <a:gd name="connsiteY124" fmla="*/ 4080432 h 4454665"/>
              <a:gd name="connsiteX125" fmla="*/ 10911651 w 12192000"/>
              <a:gd name="connsiteY125" fmla="*/ 4074194 h 4454665"/>
              <a:gd name="connsiteX126" fmla="*/ 10911651 w 12192000"/>
              <a:gd name="connsiteY126" fmla="*/ 3949429 h 4454665"/>
              <a:gd name="connsiteX127" fmla="*/ 10847504 w 12192000"/>
              <a:gd name="connsiteY127" fmla="*/ 3884967 h 4454665"/>
              <a:gd name="connsiteX128" fmla="*/ 10518899 w 12192000"/>
              <a:gd name="connsiteY128" fmla="*/ 3884967 h 4454665"/>
              <a:gd name="connsiteX129" fmla="*/ 10434738 w 12192000"/>
              <a:gd name="connsiteY129" fmla="*/ 3983739 h 4454665"/>
              <a:gd name="connsiteX130" fmla="*/ 10518899 w 12192000"/>
              <a:gd name="connsiteY130" fmla="*/ 4082511 h 4454665"/>
              <a:gd name="connsiteX131" fmla="*/ 10603060 w 12192000"/>
              <a:gd name="connsiteY131" fmla="*/ 3983739 h 4454665"/>
              <a:gd name="connsiteX132" fmla="*/ 10518899 w 12192000"/>
              <a:gd name="connsiteY132" fmla="*/ 3884967 h 4454665"/>
              <a:gd name="connsiteX133" fmla="*/ 10302945 w 12192000"/>
              <a:gd name="connsiteY133" fmla="*/ 3859251 h 4454665"/>
              <a:gd name="connsiteX134" fmla="*/ 10319310 w 12192000"/>
              <a:gd name="connsiteY134" fmla="*/ 3859251 h 4454665"/>
              <a:gd name="connsiteX135" fmla="*/ 10362267 w 12192000"/>
              <a:gd name="connsiteY135" fmla="*/ 3898993 h 4454665"/>
              <a:gd name="connsiteX136" fmla="*/ 10317264 w 12192000"/>
              <a:gd name="connsiteY136" fmla="*/ 3936644 h 4454665"/>
              <a:gd name="connsiteX137" fmla="*/ 10272261 w 12192000"/>
              <a:gd name="connsiteY137" fmla="*/ 3936644 h 4454665"/>
              <a:gd name="connsiteX138" fmla="*/ 10272261 w 12192000"/>
              <a:gd name="connsiteY138" fmla="*/ 3861343 h 4454665"/>
              <a:gd name="connsiteX139" fmla="*/ 10302945 w 12192000"/>
              <a:gd name="connsiteY139" fmla="*/ 3859251 h 4454665"/>
              <a:gd name="connsiteX140" fmla="*/ 10679182 w 12192000"/>
              <a:gd name="connsiteY140" fmla="*/ 3847562 h 4454665"/>
              <a:gd name="connsiteX141" fmla="*/ 10650472 w 12192000"/>
              <a:gd name="connsiteY141" fmla="*/ 3853806 h 4454665"/>
              <a:gd name="connsiteX142" fmla="*/ 10644320 w 12192000"/>
              <a:gd name="connsiteY142" fmla="*/ 3860050 h 4454665"/>
              <a:gd name="connsiteX143" fmla="*/ 10644320 w 12192000"/>
              <a:gd name="connsiteY143" fmla="*/ 3891272 h 4454665"/>
              <a:gd name="connsiteX144" fmla="*/ 10627914 w 12192000"/>
              <a:gd name="connsiteY144" fmla="*/ 3891272 h 4454665"/>
              <a:gd name="connsiteX145" fmla="*/ 10621762 w 12192000"/>
              <a:gd name="connsiteY145" fmla="*/ 3897517 h 4454665"/>
              <a:gd name="connsiteX146" fmla="*/ 10621762 w 12192000"/>
              <a:gd name="connsiteY146" fmla="*/ 3922495 h 4454665"/>
              <a:gd name="connsiteX147" fmla="*/ 10627914 w 12192000"/>
              <a:gd name="connsiteY147" fmla="*/ 3928739 h 4454665"/>
              <a:gd name="connsiteX148" fmla="*/ 10644320 w 12192000"/>
              <a:gd name="connsiteY148" fmla="*/ 3928739 h 4454665"/>
              <a:gd name="connsiteX149" fmla="*/ 10644320 w 12192000"/>
              <a:gd name="connsiteY149" fmla="*/ 4011998 h 4454665"/>
              <a:gd name="connsiteX150" fmla="*/ 10699689 w 12192000"/>
              <a:gd name="connsiteY150" fmla="*/ 4084849 h 4454665"/>
              <a:gd name="connsiteX151" fmla="*/ 10732500 w 12192000"/>
              <a:gd name="connsiteY151" fmla="*/ 4080686 h 4454665"/>
              <a:gd name="connsiteX152" fmla="*/ 10738652 w 12192000"/>
              <a:gd name="connsiteY152" fmla="*/ 4072360 h 4454665"/>
              <a:gd name="connsiteX153" fmla="*/ 10736602 w 12192000"/>
              <a:gd name="connsiteY153" fmla="*/ 4049464 h 4454665"/>
              <a:gd name="connsiteX154" fmla="*/ 10730449 w 12192000"/>
              <a:gd name="connsiteY154" fmla="*/ 4041138 h 4454665"/>
              <a:gd name="connsiteX155" fmla="*/ 10705841 w 12192000"/>
              <a:gd name="connsiteY155" fmla="*/ 4043220 h 4454665"/>
              <a:gd name="connsiteX156" fmla="*/ 10687385 w 12192000"/>
              <a:gd name="connsiteY156" fmla="*/ 4005753 h 4454665"/>
              <a:gd name="connsiteX157" fmla="*/ 10687385 w 12192000"/>
              <a:gd name="connsiteY157" fmla="*/ 3928739 h 4454665"/>
              <a:gd name="connsiteX158" fmla="*/ 10730449 w 12192000"/>
              <a:gd name="connsiteY158" fmla="*/ 3928739 h 4454665"/>
              <a:gd name="connsiteX159" fmla="*/ 10736602 w 12192000"/>
              <a:gd name="connsiteY159" fmla="*/ 3922495 h 4454665"/>
              <a:gd name="connsiteX160" fmla="*/ 10736602 w 12192000"/>
              <a:gd name="connsiteY160" fmla="*/ 3897517 h 4454665"/>
              <a:gd name="connsiteX161" fmla="*/ 10730449 w 12192000"/>
              <a:gd name="connsiteY161" fmla="*/ 3891272 h 4454665"/>
              <a:gd name="connsiteX162" fmla="*/ 10687385 w 12192000"/>
              <a:gd name="connsiteY162" fmla="*/ 3891272 h 4454665"/>
              <a:gd name="connsiteX163" fmla="*/ 10687385 w 12192000"/>
              <a:gd name="connsiteY163" fmla="*/ 3853806 h 4454665"/>
              <a:gd name="connsiteX164" fmla="*/ 10685334 w 12192000"/>
              <a:gd name="connsiteY164" fmla="*/ 3847562 h 4454665"/>
              <a:gd name="connsiteX165" fmla="*/ 10679182 w 12192000"/>
              <a:gd name="connsiteY165" fmla="*/ 3847562 h 4454665"/>
              <a:gd name="connsiteX166" fmla="*/ 10313278 w 12192000"/>
              <a:gd name="connsiteY166" fmla="*/ 3818340 h 4454665"/>
              <a:gd name="connsiteX167" fmla="*/ 10232861 w 12192000"/>
              <a:gd name="connsiteY167" fmla="*/ 3822492 h 4454665"/>
              <a:gd name="connsiteX168" fmla="*/ 10226674 w 12192000"/>
              <a:gd name="connsiteY168" fmla="*/ 3830796 h 4454665"/>
              <a:gd name="connsiteX169" fmla="*/ 10226674 w 12192000"/>
              <a:gd name="connsiteY169" fmla="*/ 4071608 h 4454665"/>
              <a:gd name="connsiteX170" fmla="*/ 10234922 w 12192000"/>
              <a:gd name="connsiteY170" fmla="*/ 4077836 h 4454665"/>
              <a:gd name="connsiteX171" fmla="*/ 10263790 w 12192000"/>
              <a:gd name="connsiteY171" fmla="*/ 4077836 h 4454665"/>
              <a:gd name="connsiteX172" fmla="*/ 10272038 w 12192000"/>
              <a:gd name="connsiteY172" fmla="*/ 4071608 h 4454665"/>
              <a:gd name="connsiteX173" fmla="*/ 10272038 w 12192000"/>
              <a:gd name="connsiteY173" fmla="*/ 3976114 h 4454665"/>
              <a:gd name="connsiteX174" fmla="*/ 10321526 w 12192000"/>
              <a:gd name="connsiteY174" fmla="*/ 3978189 h 4454665"/>
              <a:gd name="connsiteX175" fmla="*/ 10362766 w 12192000"/>
              <a:gd name="connsiteY175" fmla="*/ 4073683 h 4454665"/>
              <a:gd name="connsiteX176" fmla="*/ 10368952 w 12192000"/>
              <a:gd name="connsiteY176" fmla="*/ 4077836 h 4454665"/>
              <a:gd name="connsiteX177" fmla="*/ 10401944 w 12192000"/>
              <a:gd name="connsiteY177" fmla="*/ 4077836 h 4454665"/>
              <a:gd name="connsiteX178" fmla="*/ 10408130 w 12192000"/>
              <a:gd name="connsiteY178" fmla="*/ 4075760 h 4454665"/>
              <a:gd name="connsiteX179" fmla="*/ 10410192 w 12192000"/>
              <a:gd name="connsiteY179" fmla="*/ 4069532 h 4454665"/>
              <a:gd name="connsiteX180" fmla="*/ 10362766 w 12192000"/>
              <a:gd name="connsiteY180" fmla="*/ 3965734 h 4454665"/>
              <a:gd name="connsiteX181" fmla="*/ 10408130 w 12192000"/>
              <a:gd name="connsiteY181" fmla="*/ 3897226 h 4454665"/>
              <a:gd name="connsiteX182" fmla="*/ 10319464 w 12192000"/>
              <a:gd name="connsiteY182" fmla="*/ 3818340 h 4454665"/>
              <a:gd name="connsiteX183" fmla="*/ 10313278 w 12192000"/>
              <a:gd name="connsiteY183" fmla="*/ 3818340 h 4454665"/>
              <a:gd name="connsiteX184" fmla="*/ 11675833 w 12192000"/>
              <a:gd name="connsiteY184" fmla="*/ 3785334 h 4454665"/>
              <a:gd name="connsiteX185" fmla="*/ 11684076 w 12192000"/>
              <a:gd name="connsiteY185" fmla="*/ 3785334 h 4454665"/>
              <a:gd name="connsiteX186" fmla="*/ 11791218 w 12192000"/>
              <a:gd name="connsiteY186" fmla="*/ 3847147 h 4454665"/>
              <a:gd name="connsiteX187" fmla="*/ 11795339 w 12192000"/>
              <a:gd name="connsiteY187" fmla="*/ 3853328 h 4454665"/>
              <a:gd name="connsiteX188" fmla="*/ 11787097 w 12192000"/>
              <a:gd name="connsiteY188" fmla="*/ 3859509 h 4454665"/>
              <a:gd name="connsiteX189" fmla="*/ 11696438 w 12192000"/>
              <a:gd name="connsiteY189" fmla="*/ 3902778 h 4454665"/>
              <a:gd name="connsiteX190" fmla="*/ 11686136 w 12192000"/>
              <a:gd name="connsiteY190" fmla="*/ 3904838 h 4454665"/>
              <a:gd name="connsiteX191" fmla="*/ 11682015 w 12192000"/>
              <a:gd name="connsiteY191" fmla="*/ 3894536 h 4454665"/>
              <a:gd name="connsiteX192" fmla="*/ 11673773 w 12192000"/>
              <a:gd name="connsiteY192" fmla="*/ 3793575 h 4454665"/>
              <a:gd name="connsiteX193" fmla="*/ 11675833 w 12192000"/>
              <a:gd name="connsiteY193" fmla="*/ 3785334 h 4454665"/>
              <a:gd name="connsiteX194" fmla="*/ 11618498 w 12192000"/>
              <a:gd name="connsiteY194" fmla="*/ 3784563 h 4454665"/>
              <a:gd name="connsiteX195" fmla="*/ 11622619 w 12192000"/>
              <a:gd name="connsiteY195" fmla="*/ 3785338 h 4454665"/>
              <a:gd name="connsiteX196" fmla="*/ 11624679 w 12192000"/>
              <a:gd name="connsiteY196" fmla="*/ 3795663 h 4454665"/>
              <a:gd name="connsiteX197" fmla="*/ 11616438 w 12192000"/>
              <a:gd name="connsiteY197" fmla="*/ 3896851 h 4454665"/>
              <a:gd name="connsiteX198" fmla="*/ 11612316 w 12192000"/>
              <a:gd name="connsiteY198" fmla="*/ 3905111 h 4454665"/>
              <a:gd name="connsiteX199" fmla="*/ 11602015 w 12192000"/>
              <a:gd name="connsiteY199" fmla="*/ 3905111 h 4454665"/>
              <a:gd name="connsiteX200" fmla="*/ 11511355 w 12192000"/>
              <a:gd name="connsiteY200" fmla="*/ 3859680 h 4454665"/>
              <a:gd name="connsiteX201" fmla="*/ 11503114 w 12192000"/>
              <a:gd name="connsiteY201" fmla="*/ 3853485 h 4454665"/>
              <a:gd name="connsiteX202" fmla="*/ 11507235 w 12192000"/>
              <a:gd name="connsiteY202" fmla="*/ 3847289 h 4454665"/>
              <a:gd name="connsiteX203" fmla="*/ 11614377 w 12192000"/>
              <a:gd name="connsiteY203" fmla="*/ 3785338 h 4454665"/>
              <a:gd name="connsiteX204" fmla="*/ 11618498 w 12192000"/>
              <a:gd name="connsiteY204" fmla="*/ 3784563 h 4454665"/>
              <a:gd name="connsiteX205" fmla="*/ 11649811 w 12192000"/>
              <a:gd name="connsiteY205" fmla="*/ 3749374 h 4454665"/>
              <a:gd name="connsiteX206" fmla="*/ 11432980 w 12192000"/>
              <a:gd name="connsiteY206" fmla="*/ 3968544 h 4454665"/>
              <a:gd name="connsiteX207" fmla="*/ 11649811 w 12192000"/>
              <a:gd name="connsiteY207" fmla="*/ 4187713 h 4454665"/>
              <a:gd name="connsiteX208" fmla="*/ 11866643 w 12192000"/>
              <a:gd name="connsiteY208" fmla="*/ 3968544 h 4454665"/>
              <a:gd name="connsiteX209" fmla="*/ 11649811 w 12192000"/>
              <a:gd name="connsiteY209" fmla="*/ 3749374 h 4454665"/>
              <a:gd name="connsiteX210" fmla="*/ 11649226 w 12192000"/>
              <a:gd name="connsiteY210" fmla="*/ 3717815 h 4454665"/>
              <a:gd name="connsiteX211" fmla="*/ 11895865 w 12192000"/>
              <a:gd name="connsiteY211" fmla="*/ 3967376 h 4454665"/>
              <a:gd name="connsiteX212" fmla="*/ 11649226 w 12192000"/>
              <a:gd name="connsiteY212" fmla="*/ 4216937 h 4454665"/>
              <a:gd name="connsiteX213" fmla="*/ 11402588 w 12192000"/>
              <a:gd name="connsiteY213" fmla="*/ 3967376 h 4454665"/>
              <a:gd name="connsiteX214" fmla="*/ 11649226 w 12192000"/>
              <a:gd name="connsiteY214" fmla="*/ 3717815 h 4454665"/>
              <a:gd name="connsiteX215" fmla="*/ 11636303 w 12192000"/>
              <a:gd name="connsiteY215" fmla="*/ 3639239 h 4454665"/>
              <a:gd name="connsiteX216" fmla="*/ 11623964 w 12192000"/>
              <a:gd name="connsiteY216" fmla="*/ 3689122 h 4454665"/>
              <a:gd name="connsiteX217" fmla="*/ 11601342 w 12192000"/>
              <a:gd name="connsiteY217" fmla="*/ 3693279 h 4454665"/>
              <a:gd name="connsiteX218" fmla="*/ 11574607 w 12192000"/>
              <a:gd name="connsiteY218" fmla="*/ 3647553 h 4454665"/>
              <a:gd name="connsiteX219" fmla="*/ 11574607 w 12192000"/>
              <a:gd name="connsiteY219" fmla="*/ 3645474 h 4454665"/>
              <a:gd name="connsiteX220" fmla="*/ 11572550 w 12192000"/>
              <a:gd name="connsiteY220" fmla="*/ 3647553 h 4454665"/>
              <a:gd name="connsiteX221" fmla="*/ 11551985 w 12192000"/>
              <a:gd name="connsiteY221" fmla="*/ 3651710 h 4454665"/>
              <a:gd name="connsiteX222" fmla="*/ 11551985 w 12192000"/>
              <a:gd name="connsiteY222" fmla="*/ 3653788 h 4454665"/>
              <a:gd name="connsiteX223" fmla="*/ 11547872 w 12192000"/>
              <a:gd name="connsiteY223" fmla="*/ 3678730 h 4454665"/>
              <a:gd name="connsiteX224" fmla="*/ 11551985 w 12192000"/>
              <a:gd name="connsiteY224" fmla="*/ 3705750 h 4454665"/>
              <a:gd name="connsiteX225" fmla="*/ 11531420 w 12192000"/>
              <a:gd name="connsiteY225" fmla="*/ 3714063 h 4454665"/>
              <a:gd name="connsiteX226" fmla="*/ 11494402 w 12192000"/>
              <a:gd name="connsiteY226" fmla="*/ 3678730 h 4454665"/>
              <a:gd name="connsiteX227" fmla="*/ 11494402 w 12192000"/>
              <a:gd name="connsiteY227" fmla="*/ 3676651 h 4454665"/>
              <a:gd name="connsiteX228" fmla="*/ 11492346 w 12192000"/>
              <a:gd name="connsiteY228" fmla="*/ 3676651 h 4454665"/>
              <a:gd name="connsiteX229" fmla="*/ 11473837 w 12192000"/>
              <a:gd name="connsiteY229" fmla="*/ 3689122 h 4454665"/>
              <a:gd name="connsiteX230" fmla="*/ 11473837 w 12192000"/>
              <a:gd name="connsiteY230" fmla="*/ 3691200 h 4454665"/>
              <a:gd name="connsiteX231" fmla="*/ 11486176 w 12192000"/>
              <a:gd name="connsiteY231" fmla="*/ 3741083 h 4454665"/>
              <a:gd name="connsiteX232" fmla="*/ 11469724 w 12192000"/>
              <a:gd name="connsiteY232" fmla="*/ 3753554 h 4454665"/>
              <a:gd name="connsiteX233" fmla="*/ 11426536 w 12192000"/>
              <a:gd name="connsiteY233" fmla="*/ 3726534 h 4454665"/>
              <a:gd name="connsiteX234" fmla="*/ 11424480 w 12192000"/>
              <a:gd name="connsiteY234" fmla="*/ 3726534 h 4454665"/>
              <a:gd name="connsiteX235" fmla="*/ 11424480 w 12192000"/>
              <a:gd name="connsiteY235" fmla="*/ 3728612 h 4454665"/>
              <a:gd name="connsiteX236" fmla="*/ 11408027 w 12192000"/>
              <a:gd name="connsiteY236" fmla="*/ 3743162 h 4454665"/>
              <a:gd name="connsiteX237" fmla="*/ 11408027 w 12192000"/>
              <a:gd name="connsiteY237" fmla="*/ 3745240 h 4454665"/>
              <a:gd name="connsiteX238" fmla="*/ 11434763 w 12192000"/>
              <a:gd name="connsiteY238" fmla="*/ 3790966 h 4454665"/>
              <a:gd name="connsiteX239" fmla="*/ 11420366 w 12192000"/>
              <a:gd name="connsiteY239" fmla="*/ 3807594 h 4454665"/>
              <a:gd name="connsiteX240" fmla="*/ 11371010 w 12192000"/>
              <a:gd name="connsiteY240" fmla="*/ 3795123 h 4454665"/>
              <a:gd name="connsiteX241" fmla="*/ 11368953 w 12192000"/>
              <a:gd name="connsiteY241" fmla="*/ 3795123 h 4454665"/>
              <a:gd name="connsiteX242" fmla="*/ 11358671 w 12192000"/>
              <a:gd name="connsiteY242" fmla="*/ 3813829 h 4454665"/>
              <a:gd name="connsiteX243" fmla="*/ 11358671 w 12192000"/>
              <a:gd name="connsiteY243" fmla="*/ 3815908 h 4454665"/>
              <a:gd name="connsiteX244" fmla="*/ 11395688 w 12192000"/>
              <a:gd name="connsiteY244" fmla="*/ 3853320 h 4454665"/>
              <a:gd name="connsiteX245" fmla="*/ 11387462 w 12192000"/>
              <a:gd name="connsiteY245" fmla="*/ 3872026 h 4454665"/>
              <a:gd name="connsiteX246" fmla="*/ 11336049 w 12192000"/>
              <a:gd name="connsiteY246" fmla="*/ 3872026 h 4454665"/>
              <a:gd name="connsiteX247" fmla="*/ 11333992 w 12192000"/>
              <a:gd name="connsiteY247" fmla="*/ 3872026 h 4454665"/>
              <a:gd name="connsiteX248" fmla="*/ 11333992 w 12192000"/>
              <a:gd name="connsiteY248" fmla="*/ 3874104 h 4454665"/>
              <a:gd name="connsiteX249" fmla="*/ 11327823 w 12192000"/>
              <a:gd name="connsiteY249" fmla="*/ 3894888 h 4454665"/>
              <a:gd name="connsiteX250" fmla="*/ 11329879 w 12192000"/>
              <a:gd name="connsiteY250" fmla="*/ 3896967 h 4454665"/>
              <a:gd name="connsiteX251" fmla="*/ 11373066 w 12192000"/>
              <a:gd name="connsiteY251" fmla="*/ 3921908 h 4454665"/>
              <a:gd name="connsiteX252" fmla="*/ 11371010 w 12192000"/>
              <a:gd name="connsiteY252" fmla="*/ 3944772 h 4454665"/>
              <a:gd name="connsiteX253" fmla="*/ 11321653 w 12192000"/>
              <a:gd name="connsiteY253" fmla="*/ 3957243 h 4454665"/>
              <a:gd name="connsiteX254" fmla="*/ 11319596 w 12192000"/>
              <a:gd name="connsiteY254" fmla="*/ 3957243 h 4454665"/>
              <a:gd name="connsiteX255" fmla="*/ 11319596 w 12192000"/>
              <a:gd name="connsiteY255" fmla="*/ 3959320 h 4454665"/>
              <a:gd name="connsiteX256" fmla="*/ 11319596 w 12192000"/>
              <a:gd name="connsiteY256" fmla="*/ 3969713 h 4454665"/>
              <a:gd name="connsiteX257" fmla="*/ 11319596 w 12192000"/>
              <a:gd name="connsiteY257" fmla="*/ 3980105 h 4454665"/>
              <a:gd name="connsiteX258" fmla="*/ 11319596 w 12192000"/>
              <a:gd name="connsiteY258" fmla="*/ 3982184 h 4454665"/>
              <a:gd name="connsiteX259" fmla="*/ 11321653 w 12192000"/>
              <a:gd name="connsiteY259" fmla="*/ 3982184 h 4454665"/>
              <a:gd name="connsiteX260" fmla="*/ 11371010 w 12192000"/>
              <a:gd name="connsiteY260" fmla="*/ 3994655 h 4454665"/>
              <a:gd name="connsiteX261" fmla="*/ 11375123 w 12192000"/>
              <a:gd name="connsiteY261" fmla="*/ 4017517 h 4454665"/>
              <a:gd name="connsiteX262" fmla="*/ 11329879 w 12192000"/>
              <a:gd name="connsiteY262" fmla="*/ 4044537 h 4454665"/>
              <a:gd name="connsiteX263" fmla="*/ 11327823 w 12192000"/>
              <a:gd name="connsiteY263" fmla="*/ 4044537 h 4454665"/>
              <a:gd name="connsiteX264" fmla="*/ 11327823 w 12192000"/>
              <a:gd name="connsiteY264" fmla="*/ 4046616 h 4454665"/>
              <a:gd name="connsiteX265" fmla="*/ 11333992 w 12192000"/>
              <a:gd name="connsiteY265" fmla="*/ 4067401 h 4454665"/>
              <a:gd name="connsiteX266" fmla="*/ 11336049 w 12192000"/>
              <a:gd name="connsiteY266" fmla="*/ 4067401 h 4454665"/>
              <a:gd name="connsiteX267" fmla="*/ 11387462 w 12192000"/>
              <a:gd name="connsiteY267" fmla="*/ 4067401 h 4454665"/>
              <a:gd name="connsiteX268" fmla="*/ 11395688 w 12192000"/>
              <a:gd name="connsiteY268" fmla="*/ 4088184 h 4454665"/>
              <a:gd name="connsiteX269" fmla="*/ 11358671 w 12192000"/>
              <a:gd name="connsiteY269" fmla="*/ 4125597 h 4454665"/>
              <a:gd name="connsiteX270" fmla="*/ 11358671 w 12192000"/>
              <a:gd name="connsiteY270" fmla="*/ 4127675 h 4454665"/>
              <a:gd name="connsiteX271" fmla="*/ 11371010 w 12192000"/>
              <a:gd name="connsiteY271" fmla="*/ 4146381 h 4454665"/>
              <a:gd name="connsiteX272" fmla="*/ 11422423 w 12192000"/>
              <a:gd name="connsiteY272" fmla="*/ 4131833 h 4454665"/>
              <a:gd name="connsiteX273" fmla="*/ 11434763 w 12192000"/>
              <a:gd name="connsiteY273" fmla="*/ 4150539 h 4454665"/>
              <a:gd name="connsiteX274" fmla="*/ 11408027 w 12192000"/>
              <a:gd name="connsiteY274" fmla="*/ 4196265 h 4454665"/>
              <a:gd name="connsiteX275" fmla="*/ 11410084 w 12192000"/>
              <a:gd name="connsiteY275" fmla="*/ 4198342 h 4454665"/>
              <a:gd name="connsiteX276" fmla="*/ 11424480 w 12192000"/>
              <a:gd name="connsiteY276" fmla="*/ 4212892 h 4454665"/>
              <a:gd name="connsiteX277" fmla="*/ 11426536 w 12192000"/>
              <a:gd name="connsiteY277" fmla="*/ 4212892 h 4454665"/>
              <a:gd name="connsiteX278" fmla="*/ 11471780 w 12192000"/>
              <a:gd name="connsiteY278" fmla="*/ 4185872 h 4454665"/>
              <a:gd name="connsiteX279" fmla="*/ 11488233 w 12192000"/>
              <a:gd name="connsiteY279" fmla="*/ 4200421 h 4454665"/>
              <a:gd name="connsiteX280" fmla="*/ 11475894 w 12192000"/>
              <a:gd name="connsiteY280" fmla="*/ 4250304 h 4454665"/>
              <a:gd name="connsiteX281" fmla="*/ 11475894 w 12192000"/>
              <a:gd name="connsiteY281" fmla="*/ 4252383 h 4454665"/>
              <a:gd name="connsiteX282" fmla="*/ 11494402 w 12192000"/>
              <a:gd name="connsiteY282" fmla="*/ 4262774 h 4454665"/>
              <a:gd name="connsiteX283" fmla="*/ 11494402 w 12192000"/>
              <a:gd name="connsiteY283" fmla="*/ 4264853 h 4454665"/>
              <a:gd name="connsiteX284" fmla="*/ 11496459 w 12192000"/>
              <a:gd name="connsiteY284" fmla="*/ 4262774 h 4454665"/>
              <a:gd name="connsiteX285" fmla="*/ 11533476 w 12192000"/>
              <a:gd name="connsiteY285" fmla="*/ 4225363 h 4454665"/>
              <a:gd name="connsiteX286" fmla="*/ 11551985 w 12192000"/>
              <a:gd name="connsiteY286" fmla="*/ 4233677 h 4454665"/>
              <a:gd name="connsiteX287" fmla="*/ 11549928 w 12192000"/>
              <a:gd name="connsiteY287" fmla="*/ 4260697 h 4454665"/>
              <a:gd name="connsiteX288" fmla="*/ 11551985 w 12192000"/>
              <a:gd name="connsiteY288" fmla="*/ 4285638 h 4454665"/>
              <a:gd name="connsiteX289" fmla="*/ 11551985 w 12192000"/>
              <a:gd name="connsiteY289" fmla="*/ 4287716 h 4454665"/>
              <a:gd name="connsiteX290" fmla="*/ 11554042 w 12192000"/>
              <a:gd name="connsiteY290" fmla="*/ 4287716 h 4454665"/>
              <a:gd name="connsiteX291" fmla="*/ 11574607 w 12192000"/>
              <a:gd name="connsiteY291" fmla="*/ 4293951 h 4454665"/>
              <a:gd name="connsiteX292" fmla="*/ 11576663 w 12192000"/>
              <a:gd name="connsiteY292" fmla="*/ 4293951 h 4454665"/>
              <a:gd name="connsiteX293" fmla="*/ 11601342 w 12192000"/>
              <a:gd name="connsiteY293" fmla="*/ 4248226 h 4454665"/>
              <a:gd name="connsiteX294" fmla="*/ 11623964 w 12192000"/>
              <a:gd name="connsiteY294" fmla="*/ 4250304 h 4454665"/>
              <a:gd name="connsiteX295" fmla="*/ 11636303 w 12192000"/>
              <a:gd name="connsiteY295" fmla="*/ 4302265 h 4454665"/>
              <a:gd name="connsiteX296" fmla="*/ 11638359 w 12192000"/>
              <a:gd name="connsiteY296" fmla="*/ 4302265 h 4454665"/>
              <a:gd name="connsiteX297" fmla="*/ 11658925 w 12192000"/>
              <a:gd name="connsiteY297" fmla="*/ 4302265 h 4454665"/>
              <a:gd name="connsiteX298" fmla="*/ 11660982 w 12192000"/>
              <a:gd name="connsiteY298" fmla="*/ 4302265 h 4454665"/>
              <a:gd name="connsiteX299" fmla="*/ 11675378 w 12192000"/>
              <a:gd name="connsiteY299" fmla="*/ 4250304 h 4454665"/>
              <a:gd name="connsiteX300" fmla="*/ 11695943 w 12192000"/>
              <a:gd name="connsiteY300" fmla="*/ 4248226 h 4454665"/>
              <a:gd name="connsiteX301" fmla="*/ 11722678 w 12192000"/>
              <a:gd name="connsiteY301" fmla="*/ 4293951 h 4454665"/>
              <a:gd name="connsiteX302" fmla="*/ 11743243 w 12192000"/>
              <a:gd name="connsiteY302" fmla="*/ 4287716 h 4454665"/>
              <a:gd name="connsiteX303" fmla="*/ 11745300 w 12192000"/>
              <a:gd name="connsiteY303" fmla="*/ 4287716 h 4454665"/>
              <a:gd name="connsiteX304" fmla="*/ 11747356 w 12192000"/>
              <a:gd name="connsiteY304" fmla="*/ 4260697 h 4454665"/>
              <a:gd name="connsiteX305" fmla="*/ 11745300 w 12192000"/>
              <a:gd name="connsiteY305" fmla="*/ 4233677 h 4454665"/>
              <a:gd name="connsiteX306" fmla="*/ 11765865 w 12192000"/>
              <a:gd name="connsiteY306" fmla="*/ 4225363 h 4454665"/>
              <a:gd name="connsiteX307" fmla="*/ 11802882 w 12192000"/>
              <a:gd name="connsiteY307" fmla="*/ 4262774 h 4454665"/>
              <a:gd name="connsiteX308" fmla="*/ 11821391 w 12192000"/>
              <a:gd name="connsiteY308" fmla="*/ 4252383 h 4454665"/>
              <a:gd name="connsiteX309" fmla="*/ 11823448 w 12192000"/>
              <a:gd name="connsiteY309" fmla="*/ 4250304 h 4454665"/>
              <a:gd name="connsiteX310" fmla="*/ 11823448 w 12192000"/>
              <a:gd name="connsiteY310" fmla="*/ 4248226 h 4454665"/>
              <a:gd name="connsiteX311" fmla="*/ 11809052 w 12192000"/>
              <a:gd name="connsiteY311" fmla="*/ 4200421 h 4454665"/>
              <a:gd name="connsiteX312" fmla="*/ 11825504 w 12192000"/>
              <a:gd name="connsiteY312" fmla="*/ 4185872 h 4454665"/>
              <a:gd name="connsiteX313" fmla="*/ 11870748 w 12192000"/>
              <a:gd name="connsiteY313" fmla="*/ 4212892 h 4454665"/>
              <a:gd name="connsiteX314" fmla="*/ 11872805 w 12192000"/>
              <a:gd name="connsiteY314" fmla="*/ 4212892 h 4454665"/>
              <a:gd name="connsiteX315" fmla="*/ 11887201 w 12192000"/>
              <a:gd name="connsiteY315" fmla="*/ 4196265 h 4454665"/>
              <a:gd name="connsiteX316" fmla="*/ 11889257 w 12192000"/>
              <a:gd name="connsiteY316" fmla="*/ 4196265 h 4454665"/>
              <a:gd name="connsiteX317" fmla="*/ 11862522 w 12192000"/>
              <a:gd name="connsiteY317" fmla="*/ 4150539 h 4454665"/>
              <a:gd name="connsiteX318" fmla="*/ 11874861 w 12192000"/>
              <a:gd name="connsiteY318" fmla="*/ 4131833 h 4454665"/>
              <a:gd name="connsiteX319" fmla="*/ 11926275 w 12192000"/>
              <a:gd name="connsiteY319" fmla="*/ 4146381 h 4454665"/>
              <a:gd name="connsiteX320" fmla="*/ 11928331 w 12192000"/>
              <a:gd name="connsiteY320" fmla="*/ 4144303 h 4454665"/>
              <a:gd name="connsiteX321" fmla="*/ 11938614 w 12192000"/>
              <a:gd name="connsiteY321" fmla="*/ 4125597 h 4454665"/>
              <a:gd name="connsiteX322" fmla="*/ 11938614 w 12192000"/>
              <a:gd name="connsiteY322" fmla="*/ 4123519 h 4454665"/>
              <a:gd name="connsiteX323" fmla="*/ 11901596 w 12192000"/>
              <a:gd name="connsiteY323" fmla="*/ 4088184 h 4454665"/>
              <a:gd name="connsiteX324" fmla="*/ 11909822 w 12192000"/>
              <a:gd name="connsiteY324" fmla="*/ 4067401 h 4454665"/>
              <a:gd name="connsiteX325" fmla="*/ 11961236 w 12192000"/>
              <a:gd name="connsiteY325" fmla="*/ 4067401 h 4454665"/>
              <a:gd name="connsiteX326" fmla="*/ 11963292 w 12192000"/>
              <a:gd name="connsiteY326" fmla="*/ 4067401 h 4454665"/>
              <a:gd name="connsiteX327" fmla="*/ 11967405 w 12192000"/>
              <a:gd name="connsiteY327" fmla="*/ 4046616 h 4454665"/>
              <a:gd name="connsiteX328" fmla="*/ 11967405 w 12192000"/>
              <a:gd name="connsiteY328" fmla="*/ 4044537 h 4454665"/>
              <a:gd name="connsiteX329" fmla="*/ 11922162 w 12192000"/>
              <a:gd name="connsiteY329" fmla="*/ 4017517 h 4454665"/>
              <a:gd name="connsiteX330" fmla="*/ 11926275 w 12192000"/>
              <a:gd name="connsiteY330" fmla="*/ 3996733 h 4454665"/>
              <a:gd name="connsiteX331" fmla="*/ 11975632 w 12192000"/>
              <a:gd name="connsiteY331" fmla="*/ 3982184 h 4454665"/>
              <a:gd name="connsiteX332" fmla="*/ 11977688 w 12192000"/>
              <a:gd name="connsiteY332" fmla="*/ 3982184 h 4454665"/>
              <a:gd name="connsiteX333" fmla="*/ 11977688 w 12192000"/>
              <a:gd name="connsiteY333" fmla="*/ 3969713 h 4454665"/>
              <a:gd name="connsiteX334" fmla="*/ 11977688 w 12192000"/>
              <a:gd name="connsiteY334" fmla="*/ 3959320 h 4454665"/>
              <a:gd name="connsiteX335" fmla="*/ 11975632 w 12192000"/>
              <a:gd name="connsiteY335" fmla="*/ 3959320 h 4454665"/>
              <a:gd name="connsiteX336" fmla="*/ 11926275 w 12192000"/>
              <a:gd name="connsiteY336" fmla="*/ 3944772 h 4454665"/>
              <a:gd name="connsiteX337" fmla="*/ 11924218 w 12192000"/>
              <a:gd name="connsiteY337" fmla="*/ 3923987 h 4454665"/>
              <a:gd name="connsiteX338" fmla="*/ 11967405 w 12192000"/>
              <a:gd name="connsiteY338" fmla="*/ 3896967 h 4454665"/>
              <a:gd name="connsiteX339" fmla="*/ 11969462 w 12192000"/>
              <a:gd name="connsiteY339" fmla="*/ 3896967 h 4454665"/>
              <a:gd name="connsiteX340" fmla="*/ 11969462 w 12192000"/>
              <a:gd name="connsiteY340" fmla="*/ 3894888 h 4454665"/>
              <a:gd name="connsiteX341" fmla="*/ 11963292 w 12192000"/>
              <a:gd name="connsiteY341" fmla="*/ 3874104 h 4454665"/>
              <a:gd name="connsiteX342" fmla="*/ 11961236 w 12192000"/>
              <a:gd name="connsiteY342" fmla="*/ 3874104 h 4454665"/>
              <a:gd name="connsiteX343" fmla="*/ 11909822 w 12192000"/>
              <a:gd name="connsiteY343" fmla="*/ 3874104 h 4454665"/>
              <a:gd name="connsiteX344" fmla="*/ 11901596 w 12192000"/>
              <a:gd name="connsiteY344" fmla="*/ 3853320 h 4454665"/>
              <a:gd name="connsiteX345" fmla="*/ 11938614 w 12192000"/>
              <a:gd name="connsiteY345" fmla="*/ 3815908 h 4454665"/>
              <a:gd name="connsiteX346" fmla="*/ 11938614 w 12192000"/>
              <a:gd name="connsiteY346" fmla="*/ 3813829 h 4454665"/>
              <a:gd name="connsiteX347" fmla="*/ 11928331 w 12192000"/>
              <a:gd name="connsiteY347" fmla="*/ 3795123 h 4454665"/>
              <a:gd name="connsiteX348" fmla="*/ 11926275 w 12192000"/>
              <a:gd name="connsiteY348" fmla="*/ 3795123 h 4454665"/>
              <a:gd name="connsiteX349" fmla="*/ 11876918 w 12192000"/>
              <a:gd name="connsiteY349" fmla="*/ 3807594 h 4454665"/>
              <a:gd name="connsiteX350" fmla="*/ 11862522 w 12192000"/>
              <a:gd name="connsiteY350" fmla="*/ 3790966 h 4454665"/>
              <a:gd name="connsiteX351" fmla="*/ 11889257 w 12192000"/>
              <a:gd name="connsiteY351" fmla="*/ 3745240 h 4454665"/>
              <a:gd name="connsiteX352" fmla="*/ 11889257 w 12192000"/>
              <a:gd name="connsiteY352" fmla="*/ 3743162 h 4454665"/>
              <a:gd name="connsiteX353" fmla="*/ 11872805 w 12192000"/>
              <a:gd name="connsiteY353" fmla="*/ 3728612 h 4454665"/>
              <a:gd name="connsiteX354" fmla="*/ 11827561 w 12192000"/>
              <a:gd name="connsiteY354" fmla="*/ 3753554 h 4454665"/>
              <a:gd name="connsiteX355" fmla="*/ 11809052 w 12192000"/>
              <a:gd name="connsiteY355" fmla="*/ 3741083 h 4454665"/>
              <a:gd name="connsiteX356" fmla="*/ 11823448 w 12192000"/>
              <a:gd name="connsiteY356" fmla="*/ 3691200 h 4454665"/>
              <a:gd name="connsiteX357" fmla="*/ 11823448 w 12192000"/>
              <a:gd name="connsiteY357" fmla="*/ 3689122 h 4454665"/>
              <a:gd name="connsiteX358" fmla="*/ 11804939 w 12192000"/>
              <a:gd name="connsiteY358" fmla="*/ 3678730 h 4454665"/>
              <a:gd name="connsiteX359" fmla="*/ 11802882 w 12192000"/>
              <a:gd name="connsiteY359" fmla="*/ 3676651 h 4454665"/>
              <a:gd name="connsiteX360" fmla="*/ 11802882 w 12192000"/>
              <a:gd name="connsiteY360" fmla="*/ 3678730 h 4454665"/>
              <a:gd name="connsiteX361" fmla="*/ 11765865 w 12192000"/>
              <a:gd name="connsiteY361" fmla="*/ 3714063 h 4454665"/>
              <a:gd name="connsiteX362" fmla="*/ 11745300 w 12192000"/>
              <a:gd name="connsiteY362" fmla="*/ 3705750 h 4454665"/>
              <a:gd name="connsiteX363" fmla="*/ 11749412 w 12192000"/>
              <a:gd name="connsiteY363" fmla="*/ 3678730 h 4454665"/>
              <a:gd name="connsiteX364" fmla="*/ 11745300 w 12192000"/>
              <a:gd name="connsiteY364" fmla="*/ 3653788 h 4454665"/>
              <a:gd name="connsiteX365" fmla="*/ 11745300 w 12192000"/>
              <a:gd name="connsiteY365" fmla="*/ 3651710 h 4454665"/>
              <a:gd name="connsiteX366" fmla="*/ 11743243 w 12192000"/>
              <a:gd name="connsiteY366" fmla="*/ 3651710 h 4454665"/>
              <a:gd name="connsiteX367" fmla="*/ 11722678 w 12192000"/>
              <a:gd name="connsiteY367" fmla="*/ 3647553 h 4454665"/>
              <a:gd name="connsiteX368" fmla="*/ 11695943 w 12192000"/>
              <a:gd name="connsiteY368" fmla="*/ 3693279 h 4454665"/>
              <a:gd name="connsiteX369" fmla="*/ 11673321 w 12192000"/>
              <a:gd name="connsiteY369" fmla="*/ 3689122 h 4454665"/>
              <a:gd name="connsiteX370" fmla="*/ 11660982 w 12192000"/>
              <a:gd name="connsiteY370" fmla="*/ 3639239 h 4454665"/>
              <a:gd name="connsiteX371" fmla="*/ 11658925 w 12192000"/>
              <a:gd name="connsiteY371" fmla="*/ 3639239 h 4454665"/>
              <a:gd name="connsiteX372" fmla="*/ 11638359 w 12192000"/>
              <a:gd name="connsiteY372" fmla="*/ 3639239 h 4454665"/>
              <a:gd name="connsiteX373" fmla="*/ 11636303 w 12192000"/>
              <a:gd name="connsiteY373" fmla="*/ 3639239 h 4454665"/>
              <a:gd name="connsiteX374" fmla="*/ 0 w 12192000"/>
              <a:gd name="connsiteY374" fmla="*/ 0 h 4454665"/>
              <a:gd name="connsiteX375" fmla="*/ 12192000 w 12192000"/>
              <a:gd name="connsiteY375" fmla="*/ 0 h 4454665"/>
              <a:gd name="connsiteX376" fmla="*/ 12192000 w 12192000"/>
              <a:gd name="connsiteY376" fmla="*/ 4454665 h 4454665"/>
              <a:gd name="connsiteX377" fmla="*/ 0 w 12192000"/>
              <a:gd name="connsiteY377" fmla="*/ 4454665 h 4454665"/>
              <a:gd name="connsiteX378" fmla="*/ 0 w 12192000"/>
              <a:gd name="connsiteY378" fmla="*/ 4454664 h 4454665"/>
              <a:gd name="connsiteX379" fmla="*/ 0 w 12192000"/>
              <a:gd name="connsiteY379" fmla="*/ 3869777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4454665">
                <a:moveTo>
                  <a:pt x="11603402" y="4036670"/>
                </a:moveTo>
                <a:cubicBezTo>
                  <a:pt x="11607483" y="4034586"/>
                  <a:pt x="11609524" y="4034586"/>
                  <a:pt x="11613605" y="4036670"/>
                </a:cubicBezTo>
                <a:cubicBezTo>
                  <a:pt x="11615645" y="4038755"/>
                  <a:pt x="11617686" y="4040839"/>
                  <a:pt x="11617686" y="4045008"/>
                </a:cubicBezTo>
                <a:cubicBezTo>
                  <a:pt x="11623808" y="4147152"/>
                  <a:pt x="11623808" y="4147152"/>
                  <a:pt x="11623808" y="4147152"/>
                </a:cubicBezTo>
                <a:cubicBezTo>
                  <a:pt x="11625848" y="4153405"/>
                  <a:pt x="11623808" y="4155490"/>
                  <a:pt x="11621767" y="4157574"/>
                </a:cubicBezTo>
                <a:cubicBezTo>
                  <a:pt x="11619727" y="4159659"/>
                  <a:pt x="11617686" y="4157574"/>
                  <a:pt x="11615645" y="4157574"/>
                </a:cubicBezTo>
                <a:cubicBezTo>
                  <a:pt x="11570752" y="4147152"/>
                  <a:pt x="11540142" y="4128390"/>
                  <a:pt x="11509533" y="4095038"/>
                </a:cubicBezTo>
                <a:cubicBezTo>
                  <a:pt x="11507492" y="4092954"/>
                  <a:pt x="11505451" y="4090869"/>
                  <a:pt x="11505451" y="4088785"/>
                </a:cubicBezTo>
                <a:cubicBezTo>
                  <a:pt x="11505451" y="4088785"/>
                  <a:pt x="11505451" y="4088785"/>
                  <a:pt x="11505451" y="4086699"/>
                </a:cubicBezTo>
                <a:cubicBezTo>
                  <a:pt x="11505451" y="4084615"/>
                  <a:pt x="11509533" y="4082530"/>
                  <a:pt x="11511573" y="4082530"/>
                </a:cubicBezTo>
                <a:cubicBezTo>
                  <a:pt x="11603402" y="4036670"/>
                  <a:pt x="11603402" y="4036670"/>
                  <a:pt x="11603402" y="4036670"/>
                </a:cubicBezTo>
                <a:close/>
                <a:moveTo>
                  <a:pt x="11686136" y="4034586"/>
                </a:moveTo>
                <a:cubicBezTo>
                  <a:pt x="11690256" y="4034586"/>
                  <a:pt x="11692317" y="4034586"/>
                  <a:pt x="11696438" y="4034586"/>
                </a:cubicBezTo>
                <a:cubicBezTo>
                  <a:pt x="11787097" y="4080352"/>
                  <a:pt x="11787097" y="4080352"/>
                  <a:pt x="11787097" y="4080352"/>
                </a:cubicBezTo>
                <a:cubicBezTo>
                  <a:pt x="11791218" y="4082432"/>
                  <a:pt x="11793278" y="4084512"/>
                  <a:pt x="11795339" y="4086593"/>
                </a:cubicBezTo>
                <a:cubicBezTo>
                  <a:pt x="11795339" y="4088673"/>
                  <a:pt x="11793278" y="4090753"/>
                  <a:pt x="11791218" y="4092833"/>
                </a:cubicBezTo>
                <a:cubicBezTo>
                  <a:pt x="11760312" y="4126117"/>
                  <a:pt x="11727344" y="4144840"/>
                  <a:pt x="11684076" y="4155241"/>
                </a:cubicBezTo>
                <a:cubicBezTo>
                  <a:pt x="11679954" y="4157321"/>
                  <a:pt x="11677894" y="4157321"/>
                  <a:pt x="11675833" y="4155241"/>
                </a:cubicBezTo>
                <a:cubicBezTo>
                  <a:pt x="11673773" y="4153161"/>
                  <a:pt x="11673773" y="4149000"/>
                  <a:pt x="11673773" y="4146920"/>
                </a:cubicBezTo>
                <a:cubicBezTo>
                  <a:pt x="11682015" y="4042907"/>
                  <a:pt x="11682015" y="4042907"/>
                  <a:pt x="11682015" y="4042907"/>
                </a:cubicBezTo>
                <a:cubicBezTo>
                  <a:pt x="11682015" y="4040827"/>
                  <a:pt x="11684076" y="4036666"/>
                  <a:pt x="11686136" y="4034586"/>
                </a:cubicBezTo>
                <a:close/>
                <a:moveTo>
                  <a:pt x="10868401" y="3994843"/>
                </a:moveTo>
                <a:cubicBezTo>
                  <a:pt x="10868401" y="3994843"/>
                  <a:pt x="10868401" y="3994843"/>
                  <a:pt x="10868401" y="4038046"/>
                </a:cubicBezTo>
                <a:cubicBezTo>
                  <a:pt x="10868401" y="4038046"/>
                  <a:pt x="10841333" y="4046275"/>
                  <a:pt x="10820512" y="4046275"/>
                </a:cubicBezTo>
                <a:cubicBezTo>
                  <a:pt x="10803855" y="4046275"/>
                  <a:pt x="10801773" y="4029817"/>
                  <a:pt x="10801773" y="4021588"/>
                </a:cubicBezTo>
                <a:cubicBezTo>
                  <a:pt x="10801773" y="4007187"/>
                  <a:pt x="10810102" y="3998958"/>
                  <a:pt x="10826759" y="3996901"/>
                </a:cubicBezTo>
                <a:close/>
                <a:moveTo>
                  <a:pt x="10518900" y="3924709"/>
                </a:moveTo>
                <a:cubicBezTo>
                  <a:pt x="10547537" y="3924709"/>
                  <a:pt x="10559811" y="3941316"/>
                  <a:pt x="10559811" y="3984908"/>
                </a:cubicBezTo>
                <a:cubicBezTo>
                  <a:pt x="10559811" y="4022272"/>
                  <a:pt x="10553675" y="4045106"/>
                  <a:pt x="10518900" y="4045106"/>
                </a:cubicBezTo>
                <a:cubicBezTo>
                  <a:pt x="10484125" y="4045106"/>
                  <a:pt x="10477988" y="4022272"/>
                  <a:pt x="10477988" y="3984908"/>
                </a:cubicBezTo>
                <a:cubicBezTo>
                  <a:pt x="10477988" y="3941316"/>
                  <a:pt x="10488216" y="3924709"/>
                  <a:pt x="10518900" y="3924709"/>
                </a:cubicBezTo>
                <a:close/>
                <a:moveTo>
                  <a:pt x="11673123" y="3916397"/>
                </a:moveTo>
                <a:cubicBezTo>
                  <a:pt x="11675950" y="3915878"/>
                  <a:pt x="11679033" y="3916397"/>
                  <a:pt x="11682116" y="3917436"/>
                </a:cubicBezTo>
                <a:cubicBezTo>
                  <a:pt x="11698562" y="3929905"/>
                  <a:pt x="11708840" y="3948607"/>
                  <a:pt x="11708840" y="3969387"/>
                </a:cubicBezTo>
                <a:cubicBezTo>
                  <a:pt x="11708840" y="4000558"/>
                  <a:pt x="11682116" y="4027572"/>
                  <a:pt x="11649226" y="4027572"/>
                </a:cubicBezTo>
                <a:cubicBezTo>
                  <a:pt x="11616336" y="4027572"/>
                  <a:pt x="11589612" y="4000558"/>
                  <a:pt x="11589612" y="3969387"/>
                </a:cubicBezTo>
                <a:cubicBezTo>
                  <a:pt x="11589612" y="3948607"/>
                  <a:pt x="11599890" y="3929905"/>
                  <a:pt x="11616336" y="3919515"/>
                </a:cubicBezTo>
                <a:cubicBezTo>
                  <a:pt x="11622503" y="3915358"/>
                  <a:pt x="11628669" y="3915358"/>
                  <a:pt x="11632781" y="3921592"/>
                </a:cubicBezTo>
                <a:cubicBezTo>
                  <a:pt x="11636892" y="3927827"/>
                  <a:pt x="11634837" y="3934060"/>
                  <a:pt x="11630725" y="3938217"/>
                </a:cubicBezTo>
                <a:cubicBezTo>
                  <a:pt x="11620447" y="3944451"/>
                  <a:pt x="11614280" y="3956919"/>
                  <a:pt x="11614280" y="3969387"/>
                </a:cubicBezTo>
                <a:cubicBezTo>
                  <a:pt x="11614280" y="3988090"/>
                  <a:pt x="11630725" y="4004714"/>
                  <a:pt x="11649226" y="4004714"/>
                </a:cubicBezTo>
                <a:cubicBezTo>
                  <a:pt x="11667727" y="4004714"/>
                  <a:pt x="11684172" y="3988090"/>
                  <a:pt x="11684172" y="3969387"/>
                </a:cubicBezTo>
                <a:cubicBezTo>
                  <a:pt x="11684172" y="3956919"/>
                  <a:pt x="11678005" y="3944451"/>
                  <a:pt x="11667727" y="3938217"/>
                </a:cubicBezTo>
                <a:cubicBezTo>
                  <a:pt x="11663616" y="3934060"/>
                  <a:pt x="11661560" y="3927827"/>
                  <a:pt x="11665671" y="3921592"/>
                </a:cubicBezTo>
                <a:cubicBezTo>
                  <a:pt x="11667727" y="3918476"/>
                  <a:pt x="11670297" y="3916917"/>
                  <a:pt x="11673123" y="3916397"/>
                </a:cubicBezTo>
                <a:close/>
                <a:moveTo>
                  <a:pt x="11822057" y="3901331"/>
                </a:moveTo>
                <a:cubicBezTo>
                  <a:pt x="11824124" y="3901331"/>
                  <a:pt x="11826190" y="3905483"/>
                  <a:pt x="11826190" y="3907560"/>
                </a:cubicBezTo>
                <a:cubicBezTo>
                  <a:pt x="11838588" y="3951158"/>
                  <a:pt x="11838588" y="3988528"/>
                  <a:pt x="11826190" y="4032127"/>
                </a:cubicBezTo>
                <a:cubicBezTo>
                  <a:pt x="11824124" y="4036279"/>
                  <a:pt x="11824124" y="4038355"/>
                  <a:pt x="11822057" y="4038355"/>
                </a:cubicBezTo>
                <a:cubicBezTo>
                  <a:pt x="11817924" y="4040431"/>
                  <a:pt x="11815858" y="4038355"/>
                  <a:pt x="11813791" y="4036279"/>
                </a:cubicBezTo>
                <a:cubicBezTo>
                  <a:pt x="11729066" y="3978147"/>
                  <a:pt x="11729066" y="3978147"/>
                  <a:pt x="11729066" y="3978147"/>
                </a:cubicBezTo>
                <a:cubicBezTo>
                  <a:pt x="11724933" y="3976072"/>
                  <a:pt x="11722867" y="3973995"/>
                  <a:pt x="11722867" y="3969843"/>
                </a:cubicBezTo>
                <a:cubicBezTo>
                  <a:pt x="11722867" y="3967767"/>
                  <a:pt x="11724933" y="3963615"/>
                  <a:pt x="11729066" y="3961539"/>
                </a:cubicBezTo>
                <a:cubicBezTo>
                  <a:pt x="11813791" y="3903408"/>
                  <a:pt x="11813791" y="3903408"/>
                  <a:pt x="11813791" y="3903408"/>
                </a:cubicBezTo>
                <a:cubicBezTo>
                  <a:pt x="11815858" y="3901331"/>
                  <a:pt x="11819991" y="3901331"/>
                  <a:pt x="11822057" y="3901331"/>
                </a:cubicBezTo>
                <a:close/>
                <a:moveTo>
                  <a:pt x="11476229" y="3901331"/>
                </a:moveTo>
                <a:cubicBezTo>
                  <a:pt x="11480320" y="3901331"/>
                  <a:pt x="11482366" y="3903408"/>
                  <a:pt x="11484412" y="3905483"/>
                </a:cubicBezTo>
                <a:cubicBezTo>
                  <a:pt x="11568280" y="3961539"/>
                  <a:pt x="11568280" y="3961539"/>
                  <a:pt x="11568280" y="3961539"/>
                </a:cubicBezTo>
                <a:cubicBezTo>
                  <a:pt x="11572371" y="3963615"/>
                  <a:pt x="11574417" y="3967767"/>
                  <a:pt x="11574417" y="3969843"/>
                </a:cubicBezTo>
                <a:cubicBezTo>
                  <a:pt x="11574417" y="3973995"/>
                  <a:pt x="11572371" y="3976072"/>
                  <a:pt x="11568280" y="3978147"/>
                </a:cubicBezTo>
                <a:lnTo>
                  <a:pt x="11484412" y="4036279"/>
                </a:lnTo>
                <a:cubicBezTo>
                  <a:pt x="11480320" y="4038355"/>
                  <a:pt x="11478275" y="4040431"/>
                  <a:pt x="11476229" y="4038355"/>
                </a:cubicBezTo>
                <a:cubicBezTo>
                  <a:pt x="11474184" y="4038355"/>
                  <a:pt x="11472138" y="4036279"/>
                  <a:pt x="11472138" y="4032127"/>
                </a:cubicBezTo>
                <a:cubicBezTo>
                  <a:pt x="11459865" y="3988528"/>
                  <a:pt x="11459865" y="3953234"/>
                  <a:pt x="11472138" y="3907560"/>
                </a:cubicBezTo>
                <a:cubicBezTo>
                  <a:pt x="11472138" y="3905483"/>
                  <a:pt x="11474184" y="3903408"/>
                  <a:pt x="11476229" y="3901331"/>
                </a:cubicBezTo>
                <a:close/>
                <a:moveTo>
                  <a:pt x="11088184" y="3890811"/>
                </a:moveTo>
                <a:cubicBezTo>
                  <a:pt x="11086131" y="3890811"/>
                  <a:pt x="11084078" y="3890811"/>
                  <a:pt x="11082024" y="3892889"/>
                </a:cubicBezTo>
                <a:cubicBezTo>
                  <a:pt x="11079972" y="3894966"/>
                  <a:pt x="11079972" y="3897043"/>
                  <a:pt x="11079972" y="3899119"/>
                </a:cubicBezTo>
                <a:cubicBezTo>
                  <a:pt x="11121033" y="4056970"/>
                  <a:pt x="11121033" y="4056970"/>
                  <a:pt x="11121033" y="4056970"/>
                </a:cubicBezTo>
                <a:cubicBezTo>
                  <a:pt x="11123086" y="4065278"/>
                  <a:pt x="11131299" y="4077739"/>
                  <a:pt x="11145670" y="4077739"/>
                </a:cubicBezTo>
                <a:cubicBezTo>
                  <a:pt x="11153882" y="4077739"/>
                  <a:pt x="11153882" y="4077739"/>
                  <a:pt x="11153882" y="4077739"/>
                </a:cubicBezTo>
                <a:cubicBezTo>
                  <a:pt x="11151829" y="4081893"/>
                  <a:pt x="11151829" y="4083971"/>
                  <a:pt x="11149776" y="4086047"/>
                </a:cubicBezTo>
                <a:cubicBezTo>
                  <a:pt x="11149776" y="4088124"/>
                  <a:pt x="11149776" y="4088124"/>
                  <a:pt x="11149776" y="4088124"/>
                </a:cubicBezTo>
                <a:cubicBezTo>
                  <a:pt x="11147723" y="4094356"/>
                  <a:pt x="11145670" y="4106817"/>
                  <a:pt x="11125139" y="4106817"/>
                </a:cubicBezTo>
                <a:cubicBezTo>
                  <a:pt x="11090237" y="4104740"/>
                  <a:pt x="11090237" y="4104740"/>
                  <a:pt x="11090237" y="4104740"/>
                </a:cubicBezTo>
                <a:cubicBezTo>
                  <a:pt x="11088184" y="4102663"/>
                  <a:pt x="11086131" y="4104740"/>
                  <a:pt x="11084078" y="4106817"/>
                </a:cubicBezTo>
                <a:cubicBezTo>
                  <a:pt x="11082024" y="4106817"/>
                  <a:pt x="11082024" y="4108894"/>
                  <a:pt x="11082024" y="4110971"/>
                </a:cubicBezTo>
                <a:cubicBezTo>
                  <a:pt x="11082024" y="4129664"/>
                  <a:pt x="11082024" y="4129664"/>
                  <a:pt x="11082024" y="4129664"/>
                </a:cubicBezTo>
                <a:cubicBezTo>
                  <a:pt x="11082024" y="4133818"/>
                  <a:pt x="11084078" y="4135895"/>
                  <a:pt x="11088184" y="4135895"/>
                </a:cubicBezTo>
                <a:cubicBezTo>
                  <a:pt x="11098449" y="4140048"/>
                  <a:pt x="11118980" y="4142125"/>
                  <a:pt x="11135404" y="4142125"/>
                </a:cubicBezTo>
                <a:cubicBezTo>
                  <a:pt x="11135404" y="4142125"/>
                  <a:pt x="11135404" y="4142125"/>
                  <a:pt x="11137458" y="4142125"/>
                </a:cubicBezTo>
                <a:cubicBezTo>
                  <a:pt x="11164148" y="4142125"/>
                  <a:pt x="11182625" y="4125510"/>
                  <a:pt x="11190838" y="4090201"/>
                </a:cubicBezTo>
                <a:cubicBezTo>
                  <a:pt x="11201103" y="4050738"/>
                  <a:pt x="11215474" y="3998814"/>
                  <a:pt x="11223687" y="3961429"/>
                </a:cubicBezTo>
                <a:cubicBezTo>
                  <a:pt x="11227793" y="3944813"/>
                  <a:pt x="11231899" y="3930274"/>
                  <a:pt x="11236005" y="3919889"/>
                </a:cubicBezTo>
                <a:cubicBezTo>
                  <a:pt x="11240111" y="3899119"/>
                  <a:pt x="11240111" y="3899119"/>
                  <a:pt x="11240111" y="3899119"/>
                </a:cubicBezTo>
                <a:cubicBezTo>
                  <a:pt x="11240111" y="3897043"/>
                  <a:pt x="11240111" y="3894966"/>
                  <a:pt x="11238058" y="3892889"/>
                </a:cubicBezTo>
                <a:cubicBezTo>
                  <a:pt x="11238058" y="3890811"/>
                  <a:pt x="11236005" y="3890811"/>
                  <a:pt x="11233952" y="3890811"/>
                </a:cubicBezTo>
                <a:cubicBezTo>
                  <a:pt x="11205209" y="3890811"/>
                  <a:pt x="11205209" y="3890811"/>
                  <a:pt x="11205209" y="3890811"/>
                </a:cubicBezTo>
                <a:cubicBezTo>
                  <a:pt x="11203156" y="3890811"/>
                  <a:pt x="11199050" y="3892889"/>
                  <a:pt x="11199050" y="3894966"/>
                </a:cubicBezTo>
                <a:cubicBezTo>
                  <a:pt x="11162094" y="4036200"/>
                  <a:pt x="11162094" y="4036200"/>
                  <a:pt x="11162094" y="4036200"/>
                </a:cubicBezTo>
                <a:cubicBezTo>
                  <a:pt x="11160041" y="4036200"/>
                  <a:pt x="11160041" y="4036200"/>
                  <a:pt x="11160041" y="4036200"/>
                </a:cubicBezTo>
                <a:cubicBezTo>
                  <a:pt x="11121033" y="3894966"/>
                  <a:pt x="11121033" y="3894966"/>
                  <a:pt x="11121033" y="3894966"/>
                </a:cubicBezTo>
                <a:cubicBezTo>
                  <a:pt x="11121033" y="3892889"/>
                  <a:pt x="11118980" y="3890811"/>
                  <a:pt x="11114874" y="3890811"/>
                </a:cubicBezTo>
                <a:cubicBezTo>
                  <a:pt x="11088184" y="3890811"/>
                  <a:pt x="11088184" y="3890811"/>
                  <a:pt x="11088184" y="3890811"/>
                </a:cubicBezTo>
                <a:close/>
                <a:moveTo>
                  <a:pt x="11048412" y="3888474"/>
                </a:moveTo>
                <a:cubicBezTo>
                  <a:pt x="11030001" y="3888474"/>
                  <a:pt x="11011591" y="3900959"/>
                  <a:pt x="10999317" y="3909283"/>
                </a:cubicBezTo>
                <a:cubicBezTo>
                  <a:pt x="10999317" y="3896798"/>
                  <a:pt x="10999317" y="3896798"/>
                  <a:pt x="10999317" y="3896798"/>
                </a:cubicBezTo>
                <a:cubicBezTo>
                  <a:pt x="10999317" y="3892635"/>
                  <a:pt x="10997272" y="3890555"/>
                  <a:pt x="10993181" y="3890555"/>
                </a:cubicBezTo>
                <a:cubicBezTo>
                  <a:pt x="10964542" y="3890555"/>
                  <a:pt x="10964542" y="3890555"/>
                  <a:pt x="10964542" y="3890555"/>
                </a:cubicBezTo>
                <a:cubicBezTo>
                  <a:pt x="10960451" y="3890555"/>
                  <a:pt x="10958406" y="3892635"/>
                  <a:pt x="10958406" y="3896798"/>
                </a:cubicBezTo>
                <a:cubicBezTo>
                  <a:pt x="10958406" y="4071593"/>
                  <a:pt x="10958406" y="4071593"/>
                  <a:pt x="10958406" y="4071593"/>
                </a:cubicBezTo>
                <a:cubicBezTo>
                  <a:pt x="10958406" y="4075755"/>
                  <a:pt x="10960451" y="4077836"/>
                  <a:pt x="10964542" y="4077836"/>
                </a:cubicBezTo>
                <a:cubicBezTo>
                  <a:pt x="10993181" y="4077836"/>
                  <a:pt x="10993181" y="4077836"/>
                  <a:pt x="10993181" y="4077836"/>
                </a:cubicBezTo>
                <a:cubicBezTo>
                  <a:pt x="10997272" y="4077836"/>
                  <a:pt x="10999317" y="4075755"/>
                  <a:pt x="10999317" y="4071593"/>
                </a:cubicBezTo>
                <a:cubicBezTo>
                  <a:pt x="10999317" y="3950901"/>
                  <a:pt x="10999317" y="3950901"/>
                  <a:pt x="10999317" y="3950901"/>
                </a:cubicBezTo>
                <a:cubicBezTo>
                  <a:pt x="11007500" y="3944658"/>
                  <a:pt x="11025910" y="3930092"/>
                  <a:pt x="11050457" y="3928011"/>
                </a:cubicBezTo>
                <a:cubicBezTo>
                  <a:pt x="11054548" y="3928011"/>
                  <a:pt x="11056594" y="3923849"/>
                  <a:pt x="11056594" y="3921768"/>
                </a:cubicBezTo>
                <a:cubicBezTo>
                  <a:pt x="11056594" y="3894717"/>
                  <a:pt x="11056594" y="3894717"/>
                  <a:pt x="11056594" y="3894717"/>
                </a:cubicBezTo>
                <a:cubicBezTo>
                  <a:pt x="11056594" y="3892635"/>
                  <a:pt x="11056594" y="3890555"/>
                  <a:pt x="11054548" y="3890555"/>
                </a:cubicBezTo>
                <a:cubicBezTo>
                  <a:pt x="11052503" y="3888474"/>
                  <a:pt x="11050457" y="3888474"/>
                  <a:pt x="11048412" y="3888474"/>
                </a:cubicBezTo>
                <a:close/>
                <a:moveTo>
                  <a:pt x="10847504" y="3884967"/>
                </a:moveTo>
                <a:cubicBezTo>
                  <a:pt x="10826811" y="3884967"/>
                  <a:pt x="10791633" y="3891205"/>
                  <a:pt x="10777148" y="3893285"/>
                </a:cubicBezTo>
                <a:cubicBezTo>
                  <a:pt x="10773009" y="3893285"/>
                  <a:pt x="10770940" y="3897443"/>
                  <a:pt x="10770940" y="3899523"/>
                </a:cubicBezTo>
                <a:cubicBezTo>
                  <a:pt x="10770940" y="3899523"/>
                  <a:pt x="10770940" y="3899523"/>
                  <a:pt x="10773009" y="3924476"/>
                </a:cubicBezTo>
                <a:cubicBezTo>
                  <a:pt x="10773009" y="3926555"/>
                  <a:pt x="10773009" y="3928635"/>
                  <a:pt x="10775079" y="3928635"/>
                </a:cubicBezTo>
                <a:cubicBezTo>
                  <a:pt x="10777148" y="3930714"/>
                  <a:pt x="10777148" y="3930714"/>
                  <a:pt x="10779217" y="3930714"/>
                </a:cubicBezTo>
                <a:cubicBezTo>
                  <a:pt x="10795771" y="3930714"/>
                  <a:pt x="10824741" y="3926555"/>
                  <a:pt x="10845434" y="3926555"/>
                </a:cubicBezTo>
                <a:cubicBezTo>
                  <a:pt x="10859918" y="3926555"/>
                  <a:pt x="10868196" y="3934873"/>
                  <a:pt x="10868196" y="3949429"/>
                </a:cubicBezTo>
                <a:cubicBezTo>
                  <a:pt x="10868196" y="3949429"/>
                  <a:pt x="10868196" y="3949429"/>
                  <a:pt x="10868196" y="3961905"/>
                </a:cubicBezTo>
                <a:cubicBezTo>
                  <a:pt x="10868196" y="3961905"/>
                  <a:pt x="10868196" y="3961905"/>
                  <a:pt x="10822672" y="3966064"/>
                </a:cubicBezTo>
                <a:cubicBezTo>
                  <a:pt x="10777148" y="3968144"/>
                  <a:pt x="10758524" y="3984779"/>
                  <a:pt x="10758524" y="4022208"/>
                </a:cubicBezTo>
                <a:cubicBezTo>
                  <a:pt x="10758524" y="4061717"/>
                  <a:pt x="10779217" y="4082511"/>
                  <a:pt x="10814395" y="4082511"/>
                </a:cubicBezTo>
                <a:cubicBezTo>
                  <a:pt x="10843365" y="4082511"/>
                  <a:pt x="10874404" y="4070035"/>
                  <a:pt x="10874404" y="4070035"/>
                </a:cubicBezTo>
                <a:cubicBezTo>
                  <a:pt x="10882681" y="4076273"/>
                  <a:pt x="10888889" y="4080432"/>
                  <a:pt x="10903374" y="4082511"/>
                </a:cubicBezTo>
                <a:cubicBezTo>
                  <a:pt x="10905443" y="4082511"/>
                  <a:pt x="10907512" y="4082511"/>
                  <a:pt x="10909582" y="4080432"/>
                </a:cubicBezTo>
                <a:cubicBezTo>
                  <a:pt x="10909582" y="4078352"/>
                  <a:pt x="10911651" y="4076273"/>
                  <a:pt x="10911651" y="4074194"/>
                </a:cubicBezTo>
                <a:cubicBezTo>
                  <a:pt x="10911651" y="4074194"/>
                  <a:pt x="10911651" y="4074194"/>
                  <a:pt x="10911651" y="3949429"/>
                </a:cubicBezTo>
                <a:cubicBezTo>
                  <a:pt x="10911651" y="3905761"/>
                  <a:pt x="10890958" y="3884967"/>
                  <a:pt x="10847504" y="3884967"/>
                </a:cubicBezTo>
                <a:close/>
                <a:moveTo>
                  <a:pt x="10518899" y="3884967"/>
                </a:moveTo>
                <a:cubicBezTo>
                  <a:pt x="10472419" y="3884967"/>
                  <a:pt x="10434738" y="3929188"/>
                  <a:pt x="10434738" y="3983739"/>
                </a:cubicBezTo>
                <a:cubicBezTo>
                  <a:pt x="10434738" y="4038290"/>
                  <a:pt x="10472419" y="4082511"/>
                  <a:pt x="10518899" y="4082511"/>
                </a:cubicBezTo>
                <a:cubicBezTo>
                  <a:pt x="10565380" y="4082511"/>
                  <a:pt x="10603060" y="4038290"/>
                  <a:pt x="10603060" y="3983739"/>
                </a:cubicBezTo>
                <a:cubicBezTo>
                  <a:pt x="10603060" y="3929188"/>
                  <a:pt x="10565380" y="3884967"/>
                  <a:pt x="10518899" y="3884967"/>
                </a:cubicBezTo>
                <a:close/>
                <a:moveTo>
                  <a:pt x="10302945" y="3859251"/>
                </a:moveTo>
                <a:cubicBezTo>
                  <a:pt x="10302945" y="3859251"/>
                  <a:pt x="10302945" y="3859251"/>
                  <a:pt x="10319310" y="3859251"/>
                </a:cubicBezTo>
                <a:cubicBezTo>
                  <a:pt x="10349994" y="3859251"/>
                  <a:pt x="10362267" y="3880168"/>
                  <a:pt x="10362267" y="3898993"/>
                </a:cubicBezTo>
                <a:cubicBezTo>
                  <a:pt x="10362267" y="3922003"/>
                  <a:pt x="10343857" y="3936644"/>
                  <a:pt x="10317264" y="3936644"/>
                </a:cubicBezTo>
                <a:cubicBezTo>
                  <a:pt x="10294763" y="3938736"/>
                  <a:pt x="10280444" y="3936644"/>
                  <a:pt x="10272261" y="3936644"/>
                </a:cubicBezTo>
                <a:cubicBezTo>
                  <a:pt x="10272261" y="3936644"/>
                  <a:pt x="10272261" y="3936644"/>
                  <a:pt x="10272261" y="3861343"/>
                </a:cubicBezTo>
                <a:cubicBezTo>
                  <a:pt x="10276353" y="3859251"/>
                  <a:pt x="10286581" y="3859251"/>
                  <a:pt x="10302945" y="3859251"/>
                </a:cubicBezTo>
                <a:close/>
                <a:moveTo>
                  <a:pt x="10679182" y="3847562"/>
                </a:moveTo>
                <a:cubicBezTo>
                  <a:pt x="10679182" y="3847562"/>
                  <a:pt x="10679182" y="3847562"/>
                  <a:pt x="10650472" y="3853806"/>
                </a:cubicBezTo>
                <a:cubicBezTo>
                  <a:pt x="10646371" y="3855888"/>
                  <a:pt x="10644320" y="3857970"/>
                  <a:pt x="10644320" y="3860050"/>
                </a:cubicBezTo>
                <a:cubicBezTo>
                  <a:pt x="10644320" y="3860050"/>
                  <a:pt x="10644320" y="3860050"/>
                  <a:pt x="10644320" y="3891272"/>
                </a:cubicBezTo>
                <a:cubicBezTo>
                  <a:pt x="10644320" y="3891272"/>
                  <a:pt x="10644320" y="3891272"/>
                  <a:pt x="10627914" y="3891272"/>
                </a:cubicBezTo>
                <a:cubicBezTo>
                  <a:pt x="10623813" y="3891272"/>
                  <a:pt x="10621762" y="3893354"/>
                  <a:pt x="10621762" y="3897517"/>
                </a:cubicBezTo>
                <a:cubicBezTo>
                  <a:pt x="10621762" y="3897517"/>
                  <a:pt x="10621762" y="3897517"/>
                  <a:pt x="10621762" y="3922495"/>
                </a:cubicBezTo>
                <a:cubicBezTo>
                  <a:pt x="10621762" y="3926658"/>
                  <a:pt x="10623813" y="3928739"/>
                  <a:pt x="10627914" y="3928739"/>
                </a:cubicBezTo>
                <a:cubicBezTo>
                  <a:pt x="10627914" y="3928739"/>
                  <a:pt x="10627914" y="3928739"/>
                  <a:pt x="10644320" y="3928739"/>
                </a:cubicBezTo>
                <a:cubicBezTo>
                  <a:pt x="10644320" y="3928739"/>
                  <a:pt x="10644320" y="3928739"/>
                  <a:pt x="10644320" y="4011998"/>
                </a:cubicBezTo>
                <a:cubicBezTo>
                  <a:pt x="10644320" y="4068197"/>
                  <a:pt x="10658675" y="4084849"/>
                  <a:pt x="10699689" y="4084849"/>
                </a:cubicBezTo>
                <a:cubicBezTo>
                  <a:pt x="10709943" y="4084849"/>
                  <a:pt x="10722247" y="4080686"/>
                  <a:pt x="10732500" y="4080686"/>
                </a:cubicBezTo>
                <a:cubicBezTo>
                  <a:pt x="10736602" y="4078605"/>
                  <a:pt x="10738652" y="4076523"/>
                  <a:pt x="10738652" y="4072360"/>
                </a:cubicBezTo>
                <a:cubicBezTo>
                  <a:pt x="10738652" y="4072360"/>
                  <a:pt x="10738652" y="4072360"/>
                  <a:pt x="10736602" y="4049464"/>
                </a:cubicBezTo>
                <a:cubicBezTo>
                  <a:pt x="10736602" y="4045301"/>
                  <a:pt x="10734551" y="4041138"/>
                  <a:pt x="10730449" y="4041138"/>
                </a:cubicBezTo>
                <a:cubicBezTo>
                  <a:pt x="10724297" y="4041138"/>
                  <a:pt x="10714044" y="4043220"/>
                  <a:pt x="10705841" y="4043220"/>
                </a:cubicBezTo>
                <a:cubicBezTo>
                  <a:pt x="10687385" y="4043220"/>
                  <a:pt x="10687385" y="4032813"/>
                  <a:pt x="10687385" y="4005753"/>
                </a:cubicBezTo>
                <a:cubicBezTo>
                  <a:pt x="10687385" y="4005753"/>
                  <a:pt x="10687385" y="4005753"/>
                  <a:pt x="10687385" y="3928739"/>
                </a:cubicBezTo>
                <a:cubicBezTo>
                  <a:pt x="10687385" y="3928739"/>
                  <a:pt x="10687385" y="3928739"/>
                  <a:pt x="10730449" y="3928739"/>
                </a:cubicBezTo>
                <a:cubicBezTo>
                  <a:pt x="10734551" y="3928739"/>
                  <a:pt x="10736602" y="3926658"/>
                  <a:pt x="10736602" y="3922495"/>
                </a:cubicBezTo>
                <a:cubicBezTo>
                  <a:pt x="10736602" y="3922495"/>
                  <a:pt x="10736602" y="3922495"/>
                  <a:pt x="10736602" y="3897517"/>
                </a:cubicBezTo>
                <a:cubicBezTo>
                  <a:pt x="10736602" y="3893354"/>
                  <a:pt x="10734551" y="3891272"/>
                  <a:pt x="10730449" y="3891272"/>
                </a:cubicBezTo>
                <a:cubicBezTo>
                  <a:pt x="10730449" y="3891272"/>
                  <a:pt x="10730449" y="3891272"/>
                  <a:pt x="10687385" y="3891272"/>
                </a:cubicBezTo>
                <a:cubicBezTo>
                  <a:pt x="10687385" y="3891272"/>
                  <a:pt x="10687385" y="3891272"/>
                  <a:pt x="10687385" y="3853806"/>
                </a:cubicBezTo>
                <a:cubicBezTo>
                  <a:pt x="10687385" y="3851725"/>
                  <a:pt x="10685334" y="3849643"/>
                  <a:pt x="10685334" y="3847562"/>
                </a:cubicBezTo>
                <a:cubicBezTo>
                  <a:pt x="10683283" y="3847562"/>
                  <a:pt x="10681232" y="3847562"/>
                  <a:pt x="10679182" y="3847562"/>
                </a:cubicBezTo>
                <a:close/>
                <a:moveTo>
                  <a:pt x="10313278" y="3818340"/>
                </a:moveTo>
                <a:cubicBezTo>
                  <a:pt x="10302968" y="3818340"/>
                  <a:pt x="10272038" y="3818340"/>
                  <a:pt x="10232861" y="3822492"/>
                </a:cubicBezTo>
                <a:cubicBezTo>
                  <a:pt x="10230798" y="3822492"/>
                  <a:pt x="10226674" y="3826644"/>
                  <a:pt x="10226674" y="3830796"/>
                </a:cubicBezTo>
                <a:cubicBezTo>
                  <a:pt x="10226674" y="3830796"/>
                  <a:pt x="10226674" y="3830796"/>
                  <a:pt x="10226674" y="4071608"/>
                </a:cubicBezTo>
                <a:cubicBezTo>
                  <a:pt x="10226674" y="4075760"/>
                  <a:pt x="10230798" y="4077836"/>
                  <a:pt x="10234922" y="4077836"/>
                </a:cubicBezTo>
                <a:cubicBezTo>
                  <a:pt x="10234922" y="4077836"/>
                  <a:pt x="10234922" y="4077836"/>
                  <a:pt x="10263790" y="4077836"/>
                </a:cubicBezTo>
                <a:cubicBezTo>
                  <a:pt x="10267914" y="4077836"/>
                  <a:pt x="10272038" y="4075760"/>
                  <a:pt x="10272038" y="4071608"/>
                </a:cubicBezTo>
                <a:cubicBezTo>
                  <a:pt x="10272038" y="4071608"/>
                  <a:pt x="10272038" y="4071608"/>
                  <a:pt x="10272038" y="3976114"/>
                </a:cubicBezTo>
                <a:cubicBezTo>
                  <a:pt x="10280286" y="3976114"/>
                  <a:pt x="10298844" y="3978189"/>
                  <a:pt x="10321526" y="3978189"/>
                </a:cubicBezTo>
                <a:cubicBezTo>
                  <a:pt x="10321526" y="3978189"/>
                  <a:pt x="10321526" y="3978189"/>
                  <a:pt x="10362766" y="4073683"/>
                </a:cubicBezTo>
                <a:cubicBezTo>
                  <a:pt x="10364828" y="4077836"/>
                  <a:pt x="10366890" y="4077836"/>
                  <a:pt x="10368952" y="4077836"/>
                </a:cubicBezTo>
                <a:cubicBezTo>
                  <a:pt x="10368952" y="4077836"/>
                  <a:pt x="10368952" y="4077836"/>
                  <a:pt x="10401944" y="4077836"/>
                </a:cubicBezTo>
                <a:cubicBezTo>
                  <a:pt x="10406068" y="4077836"/>
                  <a:pt x="10408130" y="4077836"/>
                  <a:pt x="10408130" y="4075760"/>
                </a:cubicBezTo>
                <a:cubicBezTo>
                  <a:pt x="10410192" y="4073683"/>
                  <a:pt x="10410192" y="4071608"/>
                  <a:pt x="10410192" y="4069532"/>
                </a:cubicBezTo>
                <a:lnTo>
                  <a:pt x="10362766" y="3965734"/>
                </a:lnTo>
                <a:cubicBezTo>
                  <a:pt x="10393696" y="3951202"/>
                  <a:pt x="10408130" y="3928366"/>
                  <a:pt x="10408130" y="3897226"/>
                </a:cubicBezTo>
                <a:cubicBezTo>
                  <a:pt x="10408130" y="3861935"/>
                  <a:pt x="10391634" y="3818340"/>
                  <a:pt x="10319464" y="3818340"/>
                </a:cubicBezTo>
                <a:cubicBezTo>
                  <a:pt x="10319464" y="3818340"/>
                  <a:pt x="10317402" y="3818340"/>
                  <a:pt x="10313278" y="3818340"/>
                </a:cubicBezTo>
                <a:close/>
                <a:moveTo>
                  <a:pt x="11675833" y="3785334"/>
                </a:moveTo>
                <a:cubicBezTo>
                  <a:pt x="11677894" y="3783273"/>
                  <a:pt x="11682015" y="3783273"/>
                  <a:pt x="11684076" y="3785334"/>
                </a:cubicBezTo>
                <a:cubicBezTo>
                  <a:pt x="11727344" y="3795635"/>
                  <a:pt x="11760312" y="3814179"/>
                  <a:pt x="11791218" y="3847147"/>
                </a:cubicBezTo>
                <a:cubicBezTo>
                  <a:pt x="11793278" y="3849207"/>
                  <a:pt x="11795339" y="3851267"/>
                  <a:pt x="11795339" y="3853328"/>
                </a:cubicBezTo>
                <a:cubicBezTo>
                  <a:pt x="11793278" y="3857448"/>
                  <a:pt x="11791218" y="3857448"/>
                  <a:pt x="11787097" y="3859509"/>
                </a:cubicBezTo>
                <a:cubicBezTo>
                  <a:pt x="11696438" y="3902778"/>
                  <a:pt x="11696438" y="3902778"/>
                  <a:pt x="11696438" y="3902778"/>
                </a:cubicBezTo>
                <a:cubicBezTo>
                  <a:pt x="11692317" y="3904838"/>
                  <a:pt x="11688196" y="3904838"/>
                  <a:pt x="11686136" y="3904838"/>
                </a:cubicBezTo>
                <a:cubicBezTo>
                  <a:pt x="11684076" y="3902778"/>
                  <a:pt x="11682015" y="3898657"/>
                  <a:pt x="11682015" y="3894536"/>
                </a:cubicBezTo>
                <a:cubicBezTo>
                  <a:pt x="11673773" y="3793575"/>
                  <a:pt x="11673773" y="3793575"/>
                  <a:pt x="11673773" y="3793575"/>
                </a:cubicBezTo>
                <a:cubicBezTo>
                  <a:pt x="11673773" y="3789454"/>
                  <a:pt x="11673773" y="3787394"/>
                  <a:pt x="11675833" y="3785334"/>
                </a:cubicBezTo>
                <a:close/>
                <a:moveTo>
                  <a:pt x="11618498" y="3784563"/>
                </a:moveTo>
                <a:cubicBezTo>
                  <a:pt x="11620043" y="3784306"/>
                  <a:pt x="11621589" y="3784306"/>
                  <a:pt x="11622619" y="3785338"/>
                </a:cubicBezTo>
                <a:cubicBezTo>
                  <a:pt x="11622619" y="3787403"/>
                  <a:pt x="11624679" y="3789468"/>
                  <a:pt x="11624679" y="3795663"/>
                </a:cubicBezTo>
                <a:cubicBezTo>
                  <a:pt x="11616438" y="3896851"/>
                  <a:pt x="11616438" y="3896851"/>
                  <a:pt x="11616438" y="3896851"/>
                </a:cubicBezTo>
                <a:cubicBezTo>
                  <a:pt x="11616438" y="3900981"/>
                  <a:pt x="11614377" y="3903046"/>
                  <a:pt x="11612316" y="3905111"/>
                </a:cubicBezTo>
                <a:cubicBezTo>
                  <a:pt x="11608196" y="3907176"/>
                  <a:pt x="11606135" y="3907176"/>
                  <a:pt x="11602015" y="3905111"/>
                </a:cubicBezTo>
                <a:cubicBezTo>
                  <a:pt x="11511355" y="3859680"/>
                  <a:pt x="11511355" y="3859680"/>
                  <a:pt x="11511355" y="3859680"/>
                </a:cubicBezTo>
                <a:cubicBezTo>
                  <a:pt x="11507235" y="3859680"/>
                  <a:pt x="11505174" y="3857615"/>
                  <a:pt x="11503114" y="3853485"/>
                </a:cubicBezTo>
                <a:cubicBezTo>
                  <a:pt x="11503114" y="3851419"/>
                  <a:pt x="11505174" y="3849355"/>
                  <a:pt x="11507235" y="3847289"/>
                </a:cubicBezTo>
                <a:cubicBezTo>
                  <a:pt x="11538141" y="3814249"/>
                  <a:pt x="11571108" y="3795663"/>
                  <a:pt x="11614377" y="3785338"/>
                </a:cubicBezTo>
                <a:cubicBezTo>
                  <a:pt x="11615407" y="3785338"/>
                  <a:pt x="11616952" y="3784822"/>
                  <a:pt x="11618498" y="3784563"/>
                </a:cubicBezTo>
                <a:close/>
                <a:moveTo>
                  <a:pt x="11649811" y="3749374"/>
                </a:moveTo>
                <a:cubicBezTo>
                  <a:pt x="11530058" y="3749374"/>
                  <a:pt x="11432980" y="3847500"/>
                  <a:pt x="11432980" y="3968544"/>
                </a:cubicBezTo>
                <a:cubicBezTo>
                  <a:pt x="11432980" y="4089587"/>
                  <a:pt x="11530058" y="4187713"/>
                  <a:pt x="11649811" y="4187713"/>
                </a:cubicBezTo>
                <a:cubicBezTo>
                  <a:pt x="11769564" y="4187713"/>
                  <a:pt x="11866643" y="4089587"/>
                  <a:pt x="11866643" y="3968544"/>
                </a:cubicBezTo>
                <a:cubicBezTo>
                  <a:pt x="11866643" y="3847500"/>
                  <a:pt x="11769564" y="3749374"/>
                  <a:pt x="11649811" y="3749374"/>
                </a:cubicBezTo>
                <a:close/>
                <a:moveTo>
                  <a:pt x="11649226" y="3717815"/>
                </a:moveTo>
                <a:cubicBezTo>
                  <a:pt x="11785441" y="3717815"/>
                  <a:pt x="11895865" y="3829547"/>
                  <a:pt x="11895865" y="3967376"/>
                </a:cubicBezTo>
                <a:cubicBezTo>
                  <a:pt x="11895865" y="4105204"/>
                  <a:pt x="11785441" y="4216937"/>
                  <a:pt x="11649226" y="4216937"/>
                </a:cubicBezTo>
                <a:cubicBezTo>
                  <a:pt x="11513012" y="4216937"/>
                  <a:pt x="11402588" y="4105204"/>
                  <a:pt x="11402588" y="3967376"/>
                </a:cubicBezTo>
                <a:cubicBezTo>
                  <a:pt x="11402588" y="3829547"/>
                  <a:pt x="11513012" y="3717815"/>
                  <a:pt x="11649226" y="3717815"/>
                </a:cubicBezTo>
                <a:close/>
                <a:moveTo>
                  <a:pt x="11636303" y="3639239"/>
                </a:moveTo>
                <a:cubicBezTo>
                  <a:pt x="11628077" y="3653788"/>
                  <a:pt x="11623964" y="3672494"/>
                  <a:pt x="11623964" y="3689122"/>
                </a:cubicBezTo>
                <a:cubicBezTo>
                  <a:pt x="11619850" y="3689122"/>
                  <a:pt x="11603398" y="3691200"/>
                  <a:pt x="11601342" y="3693279"/>
                </a:cubicBezTo>
                <a:cubicBezTo>
                  <a:pt x="11595172" y="3674573"/>
                  <a:pt x="11586946" y="3657945"/>
                  <a:pt x="11574607" y="3647553"/>
                </a:cubicBezTo>
                <a:cubicBezTo>
                  <a:pt x="11574607" y="3645474"/>
                  <a:pt x="11574607" y="3645474"/>
                  <a:pt x="11574607" y="3645474"/>
                </a:cubicBezTo>
                <a:cubicBezTo>
                  <a:pt x="11572550" y="3647553"/>
                  <a:pt x="11572550" y="3647553"/>
                  <a:pt x="11572550" y="3647553"/>
                </a:cubicBezTo>
                <a:cubicBezTo>
                  <a:pt x="11566381" y="3647553"/>
                  <a:pt x="11558155" y="3649631"/>
                  <a:pt x="11551985" y="3651710"/>
                </a:cubicBezTo>
                <a:cubicBezTo>
                  <a:pt x="11551985" y="3653788"/>
                  <a:pt x="11551985" y="3653788"/>
                  <a:pt x="11551985" y="3653788"/>
                </a:cubicBezTo>
                <a:cubicBezTo>
                  <a:pt x="11549928" y="3662102"/>
                  <a:pt x="11547872" y="3670416"/>
                  <a:pt x="11547872" y="3678730"/>
                </a:cubicBezTo>
                <a:cubicBezTo>
                  <a:pt x="11547872" y="3689122"/>
                  <a:pt x="11549928" y="3697436"/>
                  <a:pt x="11551985" y="3705750"/>
                </a:cubicBezTo>
                <a:cubicBezTo>
                  <a:pt x="11549928" y="3705750"/>
                  <a:pt x="11533476" y="3714063"/>
                  <a:pt x="11531420" y="3714063"/>
                </a:cubicBezTo>
                <a:cubicBezTo>
                  <a:pt x="11521137" y="3699514"/>
                  <a:pt x="11508798" y="3684965"/>
                  <a:pt x="11494402" y="3678730"/>
                </a:cubicBezTo>
                <a:cubicBezTo>
                  <a:pt x="11494402" y="3676651"/>
                  <a:pt x="11494402" y="3676651"/>
                  <a:pt x="11494402" y="3676651"/>
                </a:cubicBezTo>
                <a:cubicBezTo>
                  <a:pt x="11492346" y="3676651"/>
                  <a:pt x="11492346" y="3676651"/>
                  <a:pt x="11492346" y="3676651"/>
                </a:cubicBezTo>
                <a:cubicBezTo>
                  <a:pt x="11486176" y="3680808"/>
                  <a:pt x="11480006" y="3684965"/>
                  <a:pt x="11473837" y="3689122"/>
                </a:cubicBezTo>
                <a:cubicBezTo>
                  <a:pt x="11473837" y="3689122"/>
                  <a:pt x="11473837" y="3691200"/>
                  <a:pt x="11473837" y="3691200"/>
                </a:cubicBezTo>
                <a:cubicBezTo>
                  <a:pt x="11473837" y="3707828"/>
                  <a:pt x="11477950" y="3724456"/>
                  <a:pt x="11486176" y="3741083"/>
                </a:cubicBezTo>
                <a:cubicBezTo>
                  <a:pt x="11484120" y="3743162"/>
                  <a:pt x="11471780" y="3751476"/>
                  <a:pt x="11469724" y="3753554"/>
                </a:cubicBezTo>
                <a:cubicBezTo>
                  <a:pt x="11457385" y="3741083"/>
                  <a:pt x="11440932" y="3730691"/>
                  <a:pt x="11426536" y="3726534"/>
                </a:cubicBezTo>
                <a:cubicBezTo>
                  <a:pt x="11424480" y="3726534"/>
                  <a:pt x="11424480" y="3726534"/>
                  <a:pt x="11424480" y="3726534"/>
                </a:cubicBezTo>
                <a:cubicBezTo>
                  <a:pt x="11424480" y="3728612"/>
                  <a:pt x="11424480" y="3728612"/>
                  <a:pt x="11424480" y="3728612"/>
                </a:cubicBezTo>
                <a:cubicBezTo>
                  <a:pt x="11418310" y="3730691"/>
                  <a:pt x="11412140" y="3736926"/>
                  <a:pt x="11408027" y="3743162"/>
                </a:cubicBezTo>
                <a:cubicBezTo>
                  <a:pt x="11408027" y="3745240"/>
                  <a:pt x="11408027" y="3745240"/>
                  <a:pt x="11408027" y="3745240"/>
                </a:cubicBezTo>
                <a:cubicBezTo>
                  <a:pt x="11412140" y="3759789"/>
                  <a:pt x="11422423" y="3776417"/>
                  <a:pt x="11434763" y="3790966"/>
                </a:cubicBezTo>
                <a:cubicBezTo>
                  <a:pt x="11432706" y="3790966"/>
                  <a:pt x="11422423" y="3805515"/>
                  <a:pt x="11420366" y="3807594"/>
                </a:cubicBezTo>
                <a:cubicBezTo>
                  <a:pt x="11405971" y="3799280"/>
                  <a:pt x="11387462" y="3795123"/>
                  <a:pt x="11371010" y="3795123"/>
                </a:cubicBezTo>
                <a:cubicBezTo>
                  <a:pt x="11368953" y="3795123"/>
                  <a:pt x="11368953" y="3795123"/>
                  <a:pt x="11368953" y="3795123"/>
                </a:cubicBezTo>
                <a:cubicBezTo>
                  <a:pt x="11364840" y="3799280"/>
                  <a:pt x="11360727" y="3807594"/>
                  <a:pt x="11358671" y="3813829"/>
                </a:cubicBezTo>
                <a:cubicBezTo>
                  <a:pt x="11358671" y="3815908"/>
                  <a:pt x="11358671" y="3815908"/>
                  <a:pt x="11358671" y="3815908"/>
                </a:cubicBezTo>
                <a:cubicBezTo>
                  <a:pt x="11366897" y="3830456"/>
                  <a:pt x="11379236" y="3842927"/>
                  <a:pt x="11395688" y="3853320"/>
                </a:cubicBezTo>
                <a:cubicBezTo>
                  <a:pt x="11393632" y="3855398"/>
                  <a:pt x="11387462" y="3869947"/>
                  <a:pt x="11387462" y="3872026"/>
                </a:cubicBezTo>
                <a:cubicBezTo>
                  <a:pt x="11368953" y="3867869"/>
                  <a:pt x="11350444" y="3867869"/>
                  <a:pt x="11336049" y="3872026"/>
                </a:cubicBezTo>
                <a:cubicBezTo>
                  <a:pt x="11333992" y="3872026"/>
                  <a:pt x="11333992" y="3872026"/>
                  <a:pt x="11333992" y="3872026"/>
                </a:cubicBezTo>
                <a:cubicBezTo>
                  <a:pt x="11333992" y="3874104"/>
                  <a:pt x="11333992" y="3874104"/>
                  <a:pt x="11333992" y="3874104"/>
                </a:cubicBezTo>
                <a:cubicBezTo>
                  <a:pt x="11331936" y="3880340"/>
                  <a:pt x="11329879" y="3888653"/>
                  <a:pt x="11327823" y="3894888"/>
                </a:cubicBezTo>
                <a:cubicBezTo>
                  <a:pt x="11329879" y="3896967"/>
                  <a:pt x="11329879" y="3896967"/>
                  <a:pt x="11329879" y="3896967"/>
                </a:cubicBezTo>
                <a:cubicBezTo>
                  <a:pt x="11340162" y="3907359"/>
                  <a:pt x="11356614" y="3917752"/>
                  <a:pt x="11373066" y="3921908"/>
                </a:cubicBezTo>
                <a:cubicBezTo>
                  <a:pt x="11373066" y="3923987"/>
                  <a:pt x="11371010" y="3942693"/>
                  <a:pt x="11371010" y="3944772"/>
                </a:cubicBezTo>
                <a:cubicBezTo>
                  <a:pt x="11352501" y="3944772"/>
                  <a:pt x="11333992" y="3948928"/>
                  <a:pt x="11321653" y="3957243"/>
                </a:cubicBezTo>
                <a:cubicBezTo>
                  <a:pt x="11319596" y="3957243"/>
                  <a:pt x="11319596" y="3957243"/>
                  <a:pt x="11319596" y="3957243"/>
                </a:cubicBezTo>
                <a:cubicBezTo>
                  <a:pt x="11319596" y="3959320"/>
                  <a:pt x="11319596" y="3959320"/>
                  <a:pt x="11319596" y="3959320"/>
                </a:cubicBezTo>
                <a:cubicBezTo>
                  <a:pt x="11319596" y="3961399"/>
                  <a:pt x="11319596" y="3965556"/>
                  <a:pt x="11319596" y="3969713"/>
                </a:cubicBezTo>
                <a:cubicBezTo>
                  <a:pt x="11319596" y="3973870"/>
                  <a:pt x="11319596" y="3978027"/>
                  <a:pt x="11319596" y="3980105"/>
                </a:cubicBezTo>
                <a:cubicBezTo>
                  <a:pt x="11319596" y="3982184"/>
                  <a:pt x="11319596" y="3982184"/>
                  <a:pt x="11319596" y="3982184"/>
                </a:cubicBezTo>
                <a:cubicBezTo>
                  <a:pt x="11321653" y="3982184"/>
                  <a:pt x="11321653" y="3982184"/>
                  <a:pt x="11321653" y="3982184"/>
                </a:cubicBezTo>
                <a:cubicBezTo>
                  <a:pt x="11333992" y="3990498"/>
                  <a:pt x="11352501" y="3994655"/>
                  <a:pt x="11371010" y="3994655"/>
                </a:cubicBezTo>
                <a:cubicBezTo>
                  <a:pt x="11371010" y="3998811"/>
                  <a:pt x="11373066" y="4015439"/>
                  <a:pt x="11375123" y="4017517"/>
                </a:cubicBezTo>
                <a:cubicBezTo>
                  <a:pt x="11356614" y="4023752"/>
                  <a:pt x="11340162" y="4032066"/>
                  <a:pt x="11329879" y="4044537"/>
                </a:cubicBezTo>
                <a:cubicBezTo>
                  <a:pt x="11327823" y="4044537"/>
                  <a:pt x="11327823" y="4044537"/>
                  <a:pt x="11327823" y="4044537"/>
                </a:cubicBezTo>
                <a:cubicBezTo>
                  <a:pt x="11327823" y="4046616"/>
                  <a:pt x="11327823" y="4046616"/>
                  <a:pt x="11327823" y="4046616"/>
                </a:cubicBezTo>
                <a:cubicBezTo>
                  <a:pt x="11329879" y="4052851"/>
                  <a:pt x="11331936" y="4061165"/>
                  <a:pt x="11333992" y="4067401"/>
                </a:cubicBezTo>
                <a:cubicBezTo>
                  <a:pt x="11336049" y="4067401"/>
                  <a:pt x="11336049" y="4067401"/>
                  <a:pt x="11336049" y="4067401"/>
                </a:cubicBezTo>
                <a:cubicBezTo>
                  <a:pt x="11350444" y="4073636"/>
                  <a:pt x="11371010" y="4071557"/>
                  <a:pt x="11387462" y="4067401"/>
                </a:cubicBezTo>
                <a:cubicBezTo>
                  <a:pt x="11387462" y="4069478"/>
                  <a:pt x="11395688" y="4086107"/>
                  <a:pt x="11395688" y="4088184"/>
                </a:cubicBezTo>
                <a:cubicBezTo>
                  <a:pt x="11381292" y="4096498"/>
                  <a:pt x="11366897" y="4111048"/>
                  <a:pt x="11358671" y="4125597"/>
                </a:cubicBezTo>
                <a:cubicBezTo>
                  <a:pt x="11358671" y="4127675"/>
                  <a:pt x="11358671" y="4127675"/>
                  <a:pt x="11358671" y="4127675"/>
                </a:cubicBezTo>
                <a:cubicBezTo>
                  <a:pt x="11360727" y="4131833"/>
                  <a:pt x="11366897" y="4140146"/>
                  <a:pt x="11371010" y="4146381"/>
                </a:cubicBezTo>
                <a:cubicBezTo>
                  <a:pt x="11387462" y="4146381"/>
                  <a:pt x="11405971" y="4142225"/>
                  <a:pt x="11422423" y="4131833"/>
                </a:cubicBezTo>
                <a:cubicBezTo>
                  <a:pt x="11422423" y="4133910"/>
                  <a:pt x="11432706" y="4148460"/>
                  <a:pt x="11434763" y="4150539"/>
                </a:cubicBezTo>
                <a:cubicBezTo>
                  <a:pt x="11422423" y="4163009"/>
                  <a:pt x="11412140" y="4179636"/>
                  <a:pt x="11408027" y="4196265"/>
                </a:cubicBezTo>
                <a:cubicBezTo>
                  <a:pt x="11410084" y="4198342"/>
                  <a:pt x="11410084" y="4198342"/>
                  <a:pt x="11410084" y="4198342"/>
                </a:cubicBezTo>
                <a:cubicBezTo>
                  <a:pt x="11412140" y="4202500"/>
                  <a:pt x="11420366" y="4208735"/>
                  <a:pt x="11424480" y="4212892"/>
                </a:cubicBezTo>
                <a:cubicBezTo>
                  <a:pt x="11426536" y="4212892"/>
                  <a:pt x="11426536" y="4212892"/>
                  <a:pt x="11426536" y="4212892"/>
                </a:cubicBezTo>
                <a:cubicBezTo>
                  <a:pt x="11440932" y="4208735"/>
                  <a:pt x="11457385" y="4200421"/>
                  <a:pt x="11471780" y="4185872"/>
                </a:cubicBezTo>
                <a:cubicBezTo>
                  <a:pt x="11473837" y="4187951"/>
                  <a:pt x="11486176" y="4198342"/>
                  <a:pt x="11488233" y="4200421"/>
                </a:cubicBezTo>
                <a:cubicBezTo>
                  <a:pt x="11480006" y="4217048"/>
                  <a:pt x="11475894" y="4233677"/>
                  <a:pt x="11475894" y="4250304"/>
                </a:cubicBezTo>
                <a:cubicBezTo>
                  <a:pt x="11475894" y="4250304"/>
                  <a:pt x="11475894" y="4252383"/>
                  <a:pt x="11475894" y="4252383"/>
                </a:cubicBezTo>
                <a:cubicBezTo>
                  <a:pt x="11480006" y="4256539"/>
                  <a:pt x="11488233" y="4260697"/>
                  <a:pt x="11494402" y="4262774"/>
                </a:cubicBezTo>
                <a:cubicBezTo>
                  <a:pt x="11494402" y="4264853"/>
                  <a:pt x="11494402" y="4264853"/>
                  <a:pt x="11494402" y="4264853"/>
                </a:cubicBezTo>
                <a:cubicBezTo>
                  <a:pt x="11496459" y="4262774"/>
                  <a:pt x="11496459" y="4262774"/>
                  <a:pt x="11496459" y="4262774"/>
                </a:cubicBezTo>
                <a:cubicBezTo>
                  <a:pt x="11510854" y="4254461"/>
                  <a:pt x="11523194" y="4241990"/>
                  <a:pt x="11533476" y="4225363"/>
                </a:cubicBezTo>
                <a:cubicBezTo>
                  <a:pt x="11535533" y="4227441"/>
                  <a:pt x="11549928" y="4233677"/>
                  <a:pt x="11551985" y="4233677"/>
                </a:cubicBezTo>
                <a:cubicBezTo>
                  <a:pt x="11549928" y="4241990"/>
                  <a:pt x="11549928" y="4252383"/>
                  <a:pt x="11549928" y="4260697"/>
                </a:cubicBezTo>
                <a:cubicBezTo>
                  <a:pt x="11549928" y="4269010"/>
                  <a:pt x="11549928" y="4279403"/>
                  <a:pt x="11551985" y="4285638"/>
                </a:cubicBezTo>
                <a:cubicBezTo>
                  <a:pt x="11551985" y="4287716"/>
                  <a:pt x="11551985" y="4287716"/>
                  <a:pt x="11551985" y="4287716"/>
                </a:cubicBezTo>
                <a:cubicBezTo>
                  <a:pt x="11554042" y="4287716"/>
                  <a:pt x="11554042" y="4287716"/>
                  <a:pt x="11554042" y="4287716"/>
                </a:cubicBezTo>
                <a:cubicBezTo>
                  <a:pt x="11558155" y="4289795"/>
                  <a:pt x="11568437" y="4291873"/>
                  <a:pt x="11574607" y="4293951"/>
                </a:cubicBezTo>
                <a:cubicBezTo>
                  <a:pt x="11576663" y="4293951"/>
                  <a:pt x="11576663" y="4293951"/>
                  <a:pt x="11576663" y="4293951"/>
                </a:cubicBezTo>
                <a:cubicBezTo>
                  <a:pt x="11586946" y="4281481"/>
                  <a:pt x="11597229" y="4264853"/>
                  <a:pt x="11601342" y="4248226"/>
                </a:cubicBezTo>
                <a:cubicBezTo>
                  <a:pt x="11603398" y="4248226"/>
                  <a:pt x="11621907" y="4250304"/>
                  <a:pt x="11623964" y="4250304"/>
                </a:cubicBezTo>
                <a:cubicBezTo>
                  <a:pt x="11623964" y="4269010"/>
                  <a:pt x="11628077" y="4287716"/>
                  <a:pt x="11636303" y="4302265"/>
                </a:cubicBezTo>
                <a:cubicBezTo>
                  <a:pt x="11638359" y="4302265"/>
                  <a:pt x="11638359" y="4302265"/>
                  <a:pt x="11638359" y="4302265"/>
                </a:cubicBezTo>
                <a:cubicBezTo>
                  <a:pt x="11644529" y="4302265"/>
                  <a:pt x="11654812" y="4302265"/>
                  <a:pt x="11658925" y="4302265"/>
                </a:cubicBezTo>
                <a:cubicBezTo>
                  <a:pt x="11660982" y="4302265"/>
                  <a:pt x="11660982" y="4302265"/>
                  <a:pt x="11660982" y="4302265"/>
                </a:cubicBezTo>
                <a:cubicBezTo>
                  <a:pt x="11669208" y="4287716"/>
                  <a:pt x="11673321" y="4269010"/>
                  <a:pt x="11675378" y="4250304"/>
                </a:cubicBezTo>
                <a:cubicBezTo>
                  <a:pt x="11677434" y="4250304"/>
                  <a:pt x="11693886" y="4248226"/>
                  <a:pt x="11695943" y="4248226"/>
                </a:cubicBezTo>
                <a:cubicBezTo>
                  <a:pt x="11700056" y="4264853"/>
                  <a:pt x="11710338" y="4281481"/>
                  <a:pt x="11722678" y="4293951"/>
                </a:cubicBezTo>
                <a:cubicBezTo>
                  <a:pt x="11728847" y="4291873"/>
                  <a:pt x="11739130" y="4289795"/>
                  <a:pt x="11743243" y="4287716"/>
                </a:cubicBezTo>
                <a:cubicBezTo>
                  <a:pt x="11745300" y="4287716"/>
                  <a:pt x="11745300" y="4287716"/>
                  <a:pt x="11745300" y="4287716"/>
                </a:cubicBezTo>
                <a:cubicBezTo>
                  <a:pt x="11747356" y="4279403"/>
                  <a:pt x="11747356" y="4269010"/>
                  <a:pt x="11747356" y="4260697"/>
                </a:cubicBezTo>
                <a:cubicBezTo>
                  <a:pt x="11747356" y="4252383"/>
                  <a:pt x="11747356" y="4241990"/>
                  <a:pt x="11745300" y="4233677"/>
                </a:cubicBezTo>
                <a:cubicBezTo>
                  <a:pt x="11747356" y="4233677"/>
                  <a:pt x="11763808" y="4227441"/>
                  <a:pt x="11765865" y="4225363"/>
                </a:cubicBezTo>
                <a:cubicBezTo>
                  <a:pt x="11774091" y="4241990"/>
                  <a:pt x="11788487" y="4254461"/>
                  <a:pt x="11802882" y="4262774"/>
                </a:cubicBezTo>
                <a:cubicBezTo>
                  <a:pt x="11809052" y="4260697"/>
                  <a:pt x="11817278" y="4256539"/>
                  <a:pt x="11821391" y="4252383"/>
                </a:cubicBezTo>
                <a:cubicBezTo>
                  <a:pt x="11823448" y="4250304"/>
                  <a:pt x="11823448" y="4250304"/>
                  <a:pt x="11823448" y="4250304"/>
                </a:cubicBezTo>
                <a:cubicBezTo>
                  <a:pt x="11823448" y="4250304"/>
                  <a:pt x="11823448" y="4250304"/>
                  <a:pt x="11823448" y="4248226"/>
                </a:cubicBezTo>
                <a:cubicBezTo>
                  <a:pt x="11823448" y="4233677"/>
                  <a:pt x="11817278" y="4214971"/>
                  <a:pt x="11809052" y="4200421"/>
                </a:cubicBezTo>
                <a:cubicBezTo>
                  <a:pt x="11811108" y="4198342"/>
                  <a:pt x="11823448" y="4187951"/>
                  <a:pt x="11825504" y="4185872"/>
                </a:cubicBezTo>
                <a:cubicBezTo>
                  <a:pt x="11839900" y="4198342"/>
                  <a:pt x="11856352" y="4208735"/>
                  <a:pt x="11870748" y="4212892"/>
                </a:cubicBezTo>
                <a:cubicBezTo>
                  <a:pt x="11872805" y="4212892"/>
                  <a:pt x="11872805" y="4212892"/>
                  <a:pt x="11872805" y="4212892"/>
                </a:cubicBezTo>
                <a:cubicBezTo>
                  <a:pt x="11876918" y="4208735"/>
                  <a:pt x="11885144" y="4202500"/>
                  <a:pt x="11887201" y="4196265"/>
                </a:cubicBezTo>
                <a:cubicBezTo>
                  <a:pt x="11889257" y="4196265"/>
                  <a:pt x="11889257" y="4196265"/>
                  <a:pt x="11889257" y="4196265"/>
                </a:cubicBezTo>
                <a:cubicBezTo>
                  <a:pt x="11885144" y="4179636"/>
                  <a:pt x="11874861" y="4163009"/>
                  <a:pt x="11862522" y="4150539"/>
                </a:cubicBezTo>
                <a:cubicBezTo>
                  <a:pt x="11864579" y="4148460"/>
                  <a:pt x="11874861" y="4133910"/>
                  <a:pt x="11874861" y="4131833"/>
                </a:cubicBezTo>
                <a:cubicBezTo>
                  <a:pt x="11891314" y="4140146"/>
                  <a:pt x="11909822" y="4146381"/>
                  <a:pt x="11926275" y="4146381"/>
                </a:cubicBezTo>
                <a:cubicBezTo>
                  <a:pt x="11928331" y="4144303"/>
                  <a:pt x="11928331" y="4144303"/>
                  <a:pt x="11928331" y="4144303"/>
                </a:cubicBezTo>
                <a:cubicBezTo>
                  <a:pt x="11930388" y="4140146"/>
                  <a:pt x="11936557" y="4131833"/>
                  <a:pt x="11938614" y="4125597"/>
                </a:cubicBezTo>
                <a:cubicBezTo>
                  <a:pt x="11938614" y="4123519"/>
                  <a:pt x="11938614" y="4123519"/>
                  <a:pt x="11938614" y="4123519"/>
                </a:cubicBezTo>
                <a:cubicBezTo>
                  <a:pt x="11930388" y="4111048"/>
                  <a:pt x="11915992" y="4096498"/>
                  <a:pt x="11901596" y="4088184"/>
                </a:cubicBezTo>
                <a:cubicBezTo>
                  <a:pt x="11901596" y="4084028"/>
                  <a:pt x="11909822" y="4069478"/>
                  <a:pt x="11909822" y="4067401"/>
                </a:cubicBezTo>
                <a:cubicBezTo>
                  <a:pt x="11926275" y="4071557"/>
                  <a:pt x="11944784" y="4071557"/>
                  <a:pt x="11961236" y="4067401"/>
                </a:cubicBezTo>
                <a:cubicBezTo>
                  <a:pt x="11963292" y="4067401"/>
                  <a:pt x="11963292" y="4067401"/>
                  <a:pt x="11963292" y="4067401"/>
                </a:cubicBezTo>
                <a:cubicBezTo>
                  <a:pt x="11965349" y="4061165"/>
                  <a:pt x="11967405" y="4052851"/>
                  <a:pt x="11967405" y="4046616"/>
                </a:cubicBezTo>
                <a:cubicBezTo>
                  <a:pt x="11967405" y="4044537"/>
                  <a:pt x="11967405" y="4044537"/>
                  <a:pt x="11967405" y="4044537"/>
                </a:cubicBezTo>
                <a:cubicBezTo>
                  <a:pt x="11957123" y="4032066"/>
                  <a:pt x="11940670" y="4023752"/>
                  <a:pt x="11922162" y="4017517"/>
                </a:cubicBezTo>
                <a:cubicBezTo>
                  <a:pt x="11924218" y="4015439"/>
                  <a:pt x="11926275" y="3998811"/>
                  <a:pt x="11926275" y="3996733"/>
                </a:cubicBezTo>
                <a:cubicBezTo>
                  <a:pt x="11944784" y="3996733"/>
                  <a:pt x="11963292" y="3990498"/>
                  <a:pt x="11975632" y="3982184"/>
                </a:cubicBezTo>
                <a:cubicBezTo>
                  <a:pt x="11977688" y="3982184"/>
                  <a:pt x="11977688" y="3982184"/>
                  <a:pt x="11977688" y="3982184"/>
                </a:cubicBezTo>
                <a:cubicBezTo>
                  <a:pt x="11977688" y="3978027"/>
                  <a:pt x="11977688" y="3973870"/>
                  <a:pt x="11977688" y="3969713"/>
                </a:cubicBezTo>
                <a:cubicBezTo>
                  <a:pt x="11977688" y="3967634"/>
                  <a:pt x="11977688" y="3963478"/>
                  <a:pt x="11977688" y="3959320"/>
                </a:cubicBezTo>
                <a:cubicBezTo>
                  <a:pt x="11975632" y="3959320"/>
                  <a:pt x="11975632" y="3959320"/>
                  <a:pt x="11975632" y="3959320"/>
                </a:cubicBezTo>
                <a:cubicBezTo>
                  <a:pt x="11963292" y="3951007"/>
                  <a:pt x="11944784" y="3944772"/>
                  <a:pt x="11926275" y="3944772"/>
                </a:cubicBezTo>
                <a:cubicBezTo>
                  <a:pt x="11926275" y="3942693"/>
                  <a:pt x="11924218" y="3926066"/>
                  <a:pt x="11924218" y="3923987"/>
                </a:cubicBezTo>
                <a:cubicBezTo>
                  <a:pt x="11940670" y="3917752"/>
                  <a:pt x="11957123" y="3909438"/>
                  <a:pt x="11967405" y="3896967"/>
                </a:cubicBezTo>
                <a:cubicBezTo>
                  <a:pt x="11969462" y="3896967"/>
                  <a:pt x="11969462" y="3896967"/>
                  <a:pt x="11969462" y="3896967"/>
                </a:cubicBezTo>
                <a:cubicBezTo>
                  <a:pt x="11969462" y="3894888"/>
                  <a:pt x="11969462" y="3894888"/>
                  <a:pt x="11969462" y="3894888"/>
                </a:cubicBezTo>
                <a:cubicBezTo>
                  <a:pt x="11967405" y="3888653"/>
                  <a:pt x="11965349" y="3880340"/>
                  <a:pt x="11963292" y="3874104"/>
                </a:cubicBezTo>
                <a:cubicBezTo>
                  <a:pt x="11961236" y="3874104"/>
                  <a:pt x="11961236" y="3874104"/>
                  <a:pt x="11961236" y="3874104"/>
                </a:cubicBezTo>
                <a:cubicBezTo>
                  <a:pt x="11946840" y="3867869"/>
                  <a:pt x="11928331" y="3869947"/>
                  <a:pt x="11909822" y="3874104"/>
                </a:cubicBezTo>
                <a:cubicBezTo>
                  <a:pt x="11909822" y="3872026"/>
                  <a:pt x="11903653" y="3855398"/>
                  <a:pt x="11901596" y="3853320"/>
                </a:cubicBezTo>
                <a:cubicBezTo>
                  <a:pt x="11918049" y="3845006"/>
                  <a:pt x="11930388" y="3830456"/>
                  <a:pt x="11938614" y="3815908"/>
                </a:cubicBezTo>
                <a:cubicBezTo>
                  <a:pt x="11938614" y="3813829"/>
                  <a:pt x="11938614" y="3813829"/>
                  <a:pt x="11938614" y="3813829"/>
                </a:cubicBezTo>
                <a:cubicBezTo>
                  <a:pt x="11936557" y="3809672"/>
                  <a:pt x="11932444" y="3801358"/>
                  <a:pt x="11928331" y="3795123"/>
                </a:cubicBezTo>
                <a:cubicBezTo>
                  <a:pt x="11926275" y="3795123"/>
                  <a:pt x="11926275" y="3795123"/>
                  <a:pt x="11926275" y="3795123"/>
                </a:cubicBezTo>
                <a:cubicBezTo>
                  <a:pt x="11909822" y="3795123"/>
                  <a:pt x="11891314" y="3799280"/>
                  <a:pt x="11876918" y="3807594"/>
                </a:cubicBezTo>
                <a:cubicBezTo>
                  <a:pt x="11874861" y="3807594"/>
                  <a:pt x="11864579" y="3793044"/>
                  <a:pt x="11862522" y="3790966"/>
                </a:cubicBezTo>
                <a:cubicBezTo>
                  <a:pt x="11874861" y="3778495"/>
                  <a:pt x="11885144" y="3761868"/>
                  <a:pt x="11889257" y="3745240"/>
                </a:cubicBezTo>
                <a:cubicBezTo>
                  <a:pt x="11889257" y="3743162"/>
                  <a:pt x="11889257" y="3743162"/>
                  <a:pt x="11889257" y="3743162"/>
                </a:cubicBezTo>
                <a:cubicBezTo>
                  <a:pt x="11885144" y="3739005"/>
                  <a:pt x="11878975" y="3732769"/>
                  <a:pt x="11872805" y="3728612"/>
                </a:cubicBezTo>
                <a:cubicBezTo>
                  <a:pt x="11856352" y="3732769"/>
                  <a:pt x="11839900" y="3741083"/>
                  <a:pt x="11827561" y="3753554"/>
                </a:cubicBezTo>
                <a:cubicBezTo>
                  <a:pt x="11825504" y="3753554"/>
                  <a:pt x="11811108" y="3743162"/>
                  <a:pt x="11809052" y="3741083"/>
                </a:cubicBezTo>
                <a:cubicBezTo>
                  <a:pt x="11819334" y="3724456"/>
                  <a:pt x="11823448" y="3707828"/>
                  <a:pt x="11823448" y="3691200"/>
                </a:cubicBezTo>
                <a:cubicBezTo>
                  <a:pt x="11823448" y="3691200"/>
                  <a:pt x="11823448" y="3689122"/>
                  <a:pt x="11823448" y="3689122"/>
                </a:cubicBezTo>
                <a:cubicBezTo>
                  <a:pt x="11817278" y="3684965"/>
                  <a:pt x="11809052" y="3680808"/>
                  <a:pt x="11804939" y="3678730"/>
                </a:cubicBezTo>
                <a:cubicBezTo>
                  <a:pt x="11802882" y="3676651"/>
                  <a:pt x="11802882" y="3676651"/>
                  <a:pt x="11802882" y="3676651"/>
                </a:cubicBezTo>
                <a:cubicBezTo>
                  <a:pt x="11802882" y="3678730"/>
                  <a:pt x="11802882" y="3678730"/>
                  <a:pt x="11802882" y="3678730"/>
                </a:cubicBezTo>
                <a:cubicBezTo>
                  <a:pt x="11788487" y="3684965"/>
                  <a:pt x="11776147" y="3699514"/>
                  <a:pt x="11765865" y="3714063"/>
                </a:cubicBezTo>
                <a:cubicBezTo>
                  <a:pt x="11763808" y="3714063"/>
                  <a:pt x="11747356" y="3707828"/>
                  <a:pt x="11745300" y="3705750"/>
                </a:cubicBezTo>
                <a:cubicBezTo>
                  <a:pt x="11747356" y="3697436"/>
                  <a:pt x="11749412" y="3689122"/>
                  <a:pt x="11749412" y="3678730"/>
                </a:cubicBezTo>
                <a:cubicBezTo>
                  <a:pt x="11749412" y="3670416"/>
                  <a:pt x="11747356" y="3662102"/>
                  <a:pt x="11745300" y="3653788"/>
                </a:cubicBezTo>
                <a:cubicBezTo>
                  <a:pt x="11745300" y="3651710"/>
                  <a:pt x="11745300" y="3651710"/>
                  <a:pt x="11745300" y="3651710"/>
                </a:cubicBezTo>
                <a:cubicBezTo>
                  <a:pt x="11743243" y="3651710"/>
                  <a:pt x="11743243" y="3651710"/>
                  <a:pt x="11743243" y="3651710"/>
                </a:cubicBezTo>
                <a:cubicBezTo>
                  <a:pt x="11739130" y="3649631"/>
                  <a:pt x="11730904" y="3647553"/>
                  <a:pt x="11722678" y="3647553"/>
                </a:cubicBezTo>
                <a:cubicBezTo>
                  <a:pt x="11710338" y="3657945"/>
                  <a:pt x="11700056" y="3674573"/>
                  <a:pt x="11695943" y="3693279"/>
                </a:cubicBezTo>
                <a:cubicBezTo>
                  <a:pt x="11693886" y="3691200"/>
                  <a:pt x="11677434" y="3689122"/>
                  <a:pt x="11673321" y="3689122"/>
                </a:cubicBezTo>
                <a:cubicBezTo>
                  <a:pt x="11673321" y="3672494"/>
                  <a:pt x="11669208" y="3653788"/>
                  <a:pt x="11660982" y="3639239"/>
                </a:cubicBezTo>
                <a:cubicBezTo>
                  <a:pt x="11658925" y="3639239"/>
                  <a:pt x="11658925" y="3639239"/>
                  <a:pt x="11658925" y="3639239"/>
                </a:cubicBezTo>
                <a:cubicBezTo>
                  <a:pt x="11652756" y="3637160"/>
                  <a:pt x="11644529" y="3637160"/>
                  <a:pt x="11638359" y="3639239"/>
                </a:cubicBezTo>
                <a:cubicBezTo>
                  <a:pt x="11636303" y="3639239"/>
                  <a:pt x="11636303" y="3639239"/>
                  <a:pt x="11636303" y="3639239"/>
                </a:cubicBezTo>
                <a:close/>
                <a:moveTo>
                  <a:pt x="0" y="0"/>
                </a:moveTo>
                <a:lnTo>
                  <a:pt x="12192000" y="0"/>
                </a:lnTo>
                <a:lnTo>
                  <a:pt x="12192000" y="4454665"/>
                </a:lnTo>
                <a:lnTo>
                  <a:pt x="0" y="4454665"/>
                </a:lnTo>
                <a:lnTo>
                  <a:pt x="0" y="4454664"/>
                </a:lnTo>
                <a:lnTo>
                  <a:pt x="0" y="3869777"/>
                </a:lnTo>
                <a:close/>
              </a:path>
            </a:pathLst>
          </a:custGeom>
        </p:spPr>
        <p:txBody>
          <a:bodyPr wrap="square">
            <a:noAutofit/>
          </a:bodyPr>
          <a:lstStyle/>
          <a:p>
            <a:endParaRPr lang="en-US" dirty="0"/>
          </a:p>
        </p:txBody>
      </p:sp>
      <p:sp>
        <p:nvSpPr>
          <p:cNvPr id="9" name="Freeform: Shape 8">
            <a:extLst>
              <a:ext uri="{FF2B5EF4-FFF2-40B4-BE49-F238E27FC236}">
                <a16:creationId xmlns:a16="http://schemas.microsoft.com/office/drawing/2014/main" id="{DA9A7530-18B5-41FC-A93D-F8CA8070C837}"/>
              </a:ext>
            </a:extLst>
          </p:cNvPr>
          <p:cNvSpPr/>
          <p:nvPr userDrawn="1"/>
        </p:nvSpPr>
        <p:spPr>
          <a:xfrm>
            <a:off x="0" y="2403335"/>
            <a:ext cx="12192000" cy="4454665"/>
          </a:xfrm>
          <a:custGeom>
            <a:avLst/>
            <a:gdLst>
              <a:gd name="connsiteX0" fmla="*/ 11603402 w 12192000"/>
              <a:gd name="connsiteY0" fmla="*/ 4036670 h 4454665"/>
              <a:gd name="connsiteX1" fmla="*/ 11613605 w 12192000"/>
              <a:gd name="connsiteY1" fmla="*/ 4036670 h 4454665"/>
              <a:gd name="connsiteX2" fmla="*/ 11617686 w 12192000"/>
              <a:gd name="connsiteY2" fmla="*/ 4045008 h 4454665"/>
              <a:gd name="connsiteX3" fmla="*/ 11623808 w 12192000"/>
              <a:gd name="connsiteY3" fmla="*/ 4147152 h 4454665"/>
              <a:gd name="connsiteX4" fmla="*/ 11621767 w 12192000"/>
              <a:gd name="connsiteY4" fmla="*/ 4157574 h 4454665"/>
              <a:gd name="connsiteX5" fmla="*/ 11615645 w 12192000"/>
              <a:gd name="connsiteY5" fmla="*/ 4157574 h 4454665"/>
              <a:gd name="connsiteX6" fmla="*/ 11509533 w 12192000"/>
              <a:gd name="connsiteY6" fmla="*/ 4095038 h 4454665"/>
              <a:gd name="connsiteX7" fmla="*/ 11505451 w 12192000"/>
              <a:gd name="connsiteY7" fmla="*/ 4088785 h 4454665"/>
              <a:gd name="connsiteX8" fmla="*/ 11505451 w 12192000"/>
              <a:gd name="connsiteY8" fmla="*/ 4086699 h 4454665"/>
              <a:gd name="connsiteX9" fmla="*/ 11511573 w 12192000"/>
              <a:gd name="connsiteY9" fmla="*/ 4082530 h 4454665"/>
              <a:gd name="connsiteX10" fmla="*/ 11603402 w 12192000"/>
              <a:gd name="connsiteY10" fmla="*/ 4036670 h 4454665"/>
              <a:gd name="connsiteX11" fmla="*/ 11686136 w 12192000"/>
              <a:gd name="connsiteY11" fmla="*/ 4034586 h 4454665"/>
              <a:gd name="connsiteX12" fmla="*/ 11696438 w 12192000"/>
              <a:gd name="connsiteY12" fmla="*/ 4034586 h 4454665"/>
              <a:gd name="connsiteX13" fmla="*/ 11787097 w 12192000"/>
              <a:gd name="connsiteY13" fmla="*/ 4080352 h 4454665"/>
              <a:gd name="connsiteX14" fmla="*/ 11795339 w 12192000"/>
              <a:gd name="connsiteY14" fmla="*/ 4086593 h 4454665"/>
              <a:gd name="connsiteX15" fmla="*/ 11791218 w 12192000"/>
              <a:gd name="connsiteY15" fmla="*/ 4092833 h 4454665"/>
              <a:gd name="connsiteX16" fmla="*/ 11684076 w 12192000"/>
              <a:gd name="connsiteY16" fmla="*/ 4155241 h 4454665"/>
              <a:gd name="connsiteX17" fmla="*/ 11675833 w 12192000"/>
              <a:gd name="connsiteY17" fmla="*/ 4155241 h 4454665"/>
              <a:gd name="connsiteX18" fmla="*/ 11673773 w 12192000"/>
              <a:gd name="connsiteY18" fmla="*/ 4146920 h 4454665"/>
              <a:gd name="connsiteX19" fmla="*/ 11682015 w 12192000"/>
              <a:gd name="connsiteY19" fmla="*/ 4042907 h 4454665"/>
              <a:gd name="connsiteX20" fmla="*/ 11686136 w 12192000"/>
              <a:gd name="connsiteY20" fmla="*/ 4034586 h 4454665"/>
              <a:gd name="connsiteX21" fmla="*/ 10868401 w 12192000"/>
              <a:gd name="connsiteY21" fmla="*/ 3994843 h 4454665"/>
              <a:gd name="connsiteX22" fmla="*/ 10868401 w 12192000"/>
              <a:gd name="connsiteY22" fmla="*/ 4038046 h 4454665"/>
              <a:gd name="connsiteX23" fmla="*/ 10820512 w 12192000"/>
              <a:gd name="connsiteY23" fmla="*/ 4046275 h 4454665"/>
              <a:gd name="connsiteX24" fmla="*/ 10801773 w 12192000"/>
              <a:gd name="connsiteY24" fmla="*/ 4021588 h 4454665"/>
              <a:gd name="connsiteX25" fmla="*/ 10826759 w 12192000"/>
              <a:gd name="connsiteY25" fmla="*/ 3996901 h 4454665"/>
              <a:gd name="connsiteX26" fmla="*/ 10518900 w 12192000"/>
              <a:gd name="connsiteY26" fmla="*/ 3924709 h 4454665"/>
              <a:gd name="connsiteX27" fmla="*/ 10559811 w 12192000"/>
              <a:gd name="connsiteY27" fmla="*/ 3984908 h 4454665"/>
              <a:gd name="connsiteX28" fmla="*/ 10518900 w 12192000"/>
              <a:gd name="connsiteY28" fmla="*/ 4045106 h 4454665"/>
              <a:gd name="connsiteX29" fmla="*/ 10477988 w 12192000"/>
              <a:gd name="connsiteY29" fmla="*/ 3984908 h 4454665"/>
              <a:gd name="connsiteX30" fmla="*/ 10518900 w 12192000"/>
              <a:gd name="connsiteY30" fmla="*/ 3924709 h 4454665"/>
              <a:gd name="connsiteX31" fmla="*/ 11673123 w 12192000"/>
              <a:gd name="connsiteY31" fmla="*/ 3916397 h 4454665"/>
              <a:gd name="connsiteX32" fmla="*/ 11682116 w 12192000"/>
              <a:gd name="connsiteY32" fmla="*/ 3917436 h 4454665"/>
              <a:gd name="connsiteX33" fmla="*/ 11708840 w 12192000"/>
              <a:gd name="connsiteY33" fmla="*/ 3969387 h 4454665"/>
              <a:gd name="connsiteX34" fmla="*/ 11649226 w 12192000"/>
              <a:gd name="connsiteY34" fmla="*/ 4027572 h 4454665"/>
              <a:gd name="connsiteX35" fmla="*/ 11589612 w 12192000"/>
              <a:gd name="connsiteY35" fmla="*/ 3969387 h 4454665"/>
              <a:gd name="connsiteX36" fmla="*/ 11616336 w 12192000"/>
              <a:gd name="connsiteY36" fmla="*/ 3919515 h 4454665"/>
              <a:gd name="connsiteX37" fmla="*/ 11632781 w 12192000"/>
              <a:gd name="connsiteY37" fmla="*/ 3921592 h 4454665"/>
              <a:gd name="connsiteX38" fmla="*/ 11630725 w 12192000"/>
              <a:gd name="connsiteY38" fmla="*/ 3938217 h 4454665"/>
              <a:gd name="connsiteX39" fmla="*/ 11614280 w 12192000"/>
              <a:gd name="connsiteY39" fmla="*/ 3969387 h 4454665"/>
              <a:gd name="connsiteX40" fmla="*/ 11649226 w 12192000"/>
              <a:gd name="connsiteY40" fmla="*/ 4004714 h 4454665"/>
              <a:gd name="connsiteX41" fmla="*/ 11684172 w 12192000"/>
              <a:gd name="connsiteY41" fmla="*/ 3969387 h 4454665"/>
              <a:gd name="connsiteX42" fmla="*/ 11667727 w 12192000"/>
              <a:gd name="connsiteY42" fmla="*/ 3938217 h 4454665"/>
              <a:gd name="connsiteX43" fmla="*/ 11665671 w 12192000"/>
              <a:gd name="connsiteY43" fmla="*/ 3921592 h 4454665"/>
              <a:gd name="connsiteX44" fmla="*/ 11673123 w 12192000"/>
              <a:gd name="connsiteY44" fmla="*/ 3916397 h 4454665"/>
              <a:gd name="connsiteX45" fmla="*/ 11822057 w 12192000"/>
              <a:gd name="connsiteY45" fmla="*/ 3901331 h 4454665"/>
              <a:gd name="connsiteX46" fmla="*/ 11826190 w 12192000"/>
              <a:gd name="connsiteY46" fmla="*/ 3907560 h 4454665"/>
              <a:gd name="connsiteX47" fmla="*/ 11826190 w 12192000"/>
              <a:gd name="connsiteY47" fmla="*/ 4032127 h 4454665"/>
              <a:gd name="connsiteX48" fmla="*/ 11822057 w 12192000"/>
              <a:gd name="connsiteY48" fmla="*/ 4038355 h 4454665"/>
              <a:gd name="connsiteX49" fmla="*/ 11813791 w 12192000"/>
              <a:gd name="connsiteY49" fmla="*/ 4036279 h 4454665"/>
              <a:gd name="connsiteX50" fmla="*/ 11729066 w 12192000"/>
              <a:gd name="connsiteY50" fmla="*/ 3978147 h 4454665"/>
              <a:gd name="connsiteX51" fmla="*/ 11722867 w 12192000"/>
              <a:gd name="connsiteY51" fmla="*/ 3969843 h 4454665"/>
              <a:gd name="connsiteX52" fmla="*/ 11729066 w 12192000"/>
              <a:gd name="connsiteY52" fmla="*/ 3961539 h 4454665"/>
              <a:gd name="connsiteX53" fmla="*/ 11813791 w 12192000"/>
              <a:gd name="connsiteY53" fmla="*/ 3903408 h 4454665"/>
              <a:gd name="connsiteX54" fmla="*/ 11822057 w 12192000"/>
              <a:gd name="connsiteY54" fmla="*/ 3901331 h 4454665"/>
              <a:gd name="connsiteX55" fmla="*/ 11476229 w 12192000"/>
              <a:gd name="connsiteY55" fmla="*/ 3901331 h 4454665"/>
              <a:gd name="connsiteX56" fmla="*/ 11484412 w 12192000"/>
              <a:gd name="connsiteY56" fmla="*/ 3905483 h 4454665"/>
              <a:gd name="connsiteX57" fmla="*/ 11568280 w 12192000"/>
              <a:gd name="connsiteY57" fmla="*/ 3961539 h 4454665"/>
              <a:gd name="connsiteX58" fmla="*/ 11574417 w 12192000"/>
              <a:gd name="connsiteY58" fmla="*/ 3969843 h 4454665"/>
              <a:gd name="connsiteX59" fmla="*/ 11568280 w 12192000"/>
              <a:gd name="connsiteY59" fmla="*/ 3978147 h 4454665"/>
              <a:gd name="connsiteX60" fmla="*/ 11484412 w 12192000"/>
              <a:gd name="connsiteY60" fmla="*/ 4036279 h 4454665"/>
              <a:gd name="connsiteX61" fmla="*/ 11476229 w 12192000"/>
              <a:gd name="connsiteY61" fmla="*/ 4038355 h 4454665"/>
              <a:gd name="connsiteX62" fmla="*/ 11472138 w 12192000"/>
              <a:gd name="connsiteY62" fmla="*/ 4032127 h 4454665"/>
              <a:gd name="connsiteX63" fmla="*/ 11472138 w 12192000"/>
              <a:gd name="connsiteY63" fmla="*/ 3907560 h 4454665"/>
              <a:gd name="connsiteX64" fmla="*/ 11476229 w 12192000"/>
              <a:gd name="connsiteY64" fmla="*/ 3901331 h 4454665"/>
              <a:gd name="connsiteX65" fmla="*/ 11088184 w 12192000"/>
              <a:gd name="connsiteY65" fmla="*/ 3890811 h 4454665"/>
              <a:gd name="connsiteX66" fmla="*/ 11082024 w 12192000"/>
              <a:gd name="connsiteY66" fmla="*/ 3892889 h 4454665"/>
              <a:gd name="connsiteX67" fmla="*/ 11079972 w 12192000"/>
              <a:gd name="connsiteY67" fmla="*/ 3899119 h 4454665"/>
              <a:gd name="connsiteX68" fmla="*/ 11121033 w 12192000"/>
              <a:gd name="connsiteY68" fmla="*/ 4056970 h 4454665"/>
              <a:gd name="connsiteX69" fmla="*/ 11145670 w 12192000"/>
              <a:gd name="connsiteY69" fmla="*/ 4077739 h 4454665"/>
              <a:gd name="connsiteX70" fmla="*/ 11153882 w 12192000"/>
              <a:gd name="connsiteY70" fmla="*/ 4077739 h 4454665"/>
              <a:gd name="connsiteX71" fmla="*/ 11149776 w 12192000"/>
              <a:gd name="connsiteY71" fmla="*/ 4086047 h 4454665"/>
              <a:gd name="connsiteX72" fmla="*/ 11149776 w 12192000"/>
              <a:gd name="connsiteY72" fmla="*/ 4088124 h 4454665"/>
              <a:gd name="connsiteX73" fmla="*/ 11125139 w 12192000"/>
              <a:gd name="connsiteY73" fmla="*/ 4106817 h 4454665"/>
              <a:gd name="connsiteX74" fmla="*/ 11090237 w 12192000"/>
              <a:gd name="connsiteY74" fmla="*/ 4104740 h 4454665"/>
              <a:gd name="connsiteX75" fmla="*/ 11084078 w 12192000"/>
              <a:gd name="connsiteY75" fmla="*/ 4106817 h 4454665"/>
              <a:gd name="connsiteX76" fmla="*/ 11082024 w 12192000"/>
              <a:gd name="connsiteY76" fmla="*/ 4110971 h 4454665"/>
              <a:gd name="connsiteX77" fmla="*/ 11082024 w 12192000"/>
              <a:gd name="connsiteY77" fmla="*/ 4129664 h 4454665"/>
              <a:gd name="connsiteX78" fmla="*/ 11088184 w 12192000"/>
              <a:gd name="connsiteY78" fmla="*/ 4135895 h 4454665"/>
              <a:gd name="connsiteX79" fmla="*/ 11135404 w 12192000"/>
              <a:gd name="connsiteY79" fmla="*/ 4142125 h 4454665"/>
              <a:gd name="connsiteX80" fmla="*/ 11137458 w 12192000"/>
              <a:gd name="connsiteY80" fmla="*/ 4142125 h 4454665"/>
              <a:gd name="connsiteX81" fmla="*/ 11190838 w 12192000"/>
              <a:gd name="connsiteY81" fmla="*/ 4090201 h 4454665"/>
              <a:gd name="connsiteX82" fmla="*/ 11223687 w 12192000"/>
              <a:gd name="connsiteY82" fmla="*/ 3961429 h 4454665"/>
              <a:gd name="connsiteX83" fmla="*/ 11236005 w 12192000"/>
              <a:gd name="connsiteY83" fmla="*/ 3919889 h 4454665"/>
              <a:gd name="connsiteX84" fmla="*/ 11240111 w 12192000"/>
              <a:gd name="connsiteY84" fmla="*/ 3899119 h 4454665"/>
              <a:gd name="connsiteX85" fmla="*/ 11238058 w 12192000"/>
              <a:gd name="connsiteY85" fmla="*/ 3892889 h 4454665"/>
              <a:gd name="connsiteX86" fmla="*/ 11233952 w 12192000"/>
              <a:gd name="connsiteY86" fmla="*/ 3890811 h 4454665"/>
              <a:gd name="connsiteX87" fmla="*/ 11205209 w 12192000"/>
              <a:gd name="connsiteY87" fmla="*/ 3890811 h 4454665"/>
              <a:gd name="connsiteX88" fmla="*/ 11199050 w 12192000"/>
              <a:gd name="connsiteY88" fmla="*/ 3894966 h 4454665"/>
              <a:gd name="connsiteX89" fmla="*/ 11162094 w 12192000"/>
              <a:gd name="connsiteY89" fmla="*/ 4036200 h 4454665"/>
              <a:gd name="connsiteX90" fmla="*/ 11160041 w 12192000"/>
              <a:gd name="connsiteY90" fmla="*/ 4036200 h 4454665"/>
              <a:gd name="connsiteX91" fmla="*/ 11121033 w 12192000"/>
              <a:gd name="connsiteY91" fmla="*/ 3894966 h 4454665"/>
              <a:gd name="connsiteX92" fmla="*/ 11114874 w 12192000"/>
              <a:gd name="connsiteY92" fmla="*/ 3890811 h 4454665"/>
              <a:gd name="connsiteX93" fmla="*/ 11088184 w 12192000"/>
              <a:gd name="connsiteY93" fmla="*/ 3890811 h 4454665"/>
              <a:gd name="connsiteX94" fmla="*/ 11048412 w 12192000"/>
              <a:gd name="connsiteY94" fmla="*/ 3888474 h 4454665"/>
              <a:gd name="connsiteX95" fmla="*/ 10999317 w 12192000"/>
              <a:gd name="connsiteY95" fmla="*/ 3909283 h 4454665"/>
              <a:gd name="connsiteX96" fmla="*/ 10999317 w 12192000"/>
              <a:gd name="connsiteY96" fmla="*/ 3896798 h 4454665"/>
              <a:gd name="connsiteX97" fmla="*/ 10993181 w 12192000"/>
              <a:gd name="connsiteY97" fmla="*/ 3890555 h 4454665"/>
              <a:gd name="connsiteX98" fmla="*/ 10964542 w 12192000"/>
              <a:gd name="connsiteY98" fmla="*/ 3890555 h 4454665"/>
              <a:gd name="connsiteX99" fmla="*/ 10958406 w 12192000"/>
              <a:gd name="connsiteY99" fmla="*/ 3896798 h 4454665"/>
              <a:gd name="connsiteX100" fmla="*/ 10958406 w 12192000"/>
              <a:gd name="connsiteY100" fmla="*/ 4071593 h 4454665"/>
              <a:gd name="connsiteX101" fmla="*/ 10964542 w 12192000"/>
              <a:gd name="connsiteY101" fmla="*/ 4077836 h 4454665"/>
              <a:gd name="connsiteX102" fmla="*/ 10993181 w 12192000"/>
              <a:gd name="connsiteY102" fmla="*/ 4077836 h 4454665"/>
              <a:gd name="connsiteX103" fmla="*/ 10999317 w 12192000"/>
              <a:gd name="connsiteY103" fmla="*/ 4071593 h 4454665"/>
              <a:gd name="connsiteX104" fmla="*/ 10999317 w 12192000"/>
              <a:gd name="connsiteY104" fmla="*/ 3950901 h 4454665"/>
              <a:gd name="connsiteX105" fmla="*/ 11050457 w 12192000"/>
              <a:gd name="connsiteY105" fmla="*/ 3928011 h 4454665"/>
              <a:gd name="connsiteX106" fmla="*/ 11056594 w 12192000"/>
              <a:gd name="connsiteY106" fmla="*/ 3921768 h 4454665"/>
              <a:gd name="connsiteX107" fmla="*/ 11056594 w 12192000"/>
              <a:gd name="connsiteY107" fmla="*/ 3894717 h 4454665"/>
              <a:gd name="connsiteX108" fmla="*/ 11054548 w 12192000"/>
              <a:gd name="connsiteY108" fmla="*/ 3890555 h 4454665"/>
              <a:gd name="connsiteX109" fmla="*/ 11048412 w 12192000"/>
              <a:gd name="connsiteY109" fmla="*/ 3888474 h 4454665"/>
              <a:gd name="connsiteX110" fmla="*/ 10847504 w 12192000"/>
              <a:gd name="connsiteY110" fmla="*/ 3884967 h 4454665"/>
              <a:gd name="connsiteX111" fmla="*/ 10777148 w 12192000"/>
              <a:gd name="connsiteY111" fmla="*/ 3893285 h 4454665"/>
              <a:gd name="connsiteX112" fmla="*/ 10770940 w 12192000"/>
              <a:gd name="connsiteY112" fmla="*/ 3899523 h 4454665"/>
              <a:gd name="connsiteX113" fmla="*/ 10773009 w 12192000"/>
              <a:gd name="connsiteY113" fmla="*/ 3924476 h 4454665"/>
              <a:gd name="connsiteX114" fmla="*/ 10775079 w 12192000"/>
              <a:gd name="connsiteY114" fmla="*/ 3928635 h 4454665"/>
              <a:gd name="connsiteX115" fmla="*/ 10779217 w 12192000"/>
              <a:gd name="connsiteY115" fmla="*/ 3930714 h 4454665"/>
              <a:gd name="connsiteX116" fmla="*/ 10845434 w 12192000"/>
              <a:gd name="connsiteY116" fmla="*/ 3926555 h 4454665"/>
              <a:gd name="connsiteX117" fmla="*/ 10868196 w 12192000"/>
              <a:gd name="connsiteY117" fmla="*/ 3949429 h 4454665"/>
              <a:gd name="connsiteX118" fmla="*/ 10868196 w 12192000"/>
              <a:gd name="connsiteY118" fmla="*/ 3961905 h 4454665"/>
              <a:gd name="connsiteX119" fmla="*/ 10822672 w 12192000"/>
              <a:gd name="connsiteY119" fmla="*/ 3966064 h 4454665"/>
              <a:gd name="connsiteX120" fmla="*/ 10758524 w 12192000"/>
              <a:gd name="connsiteY120" fmla="*/ 4022208 h 4454665"/>
              <a:gd name="connsiteX121" fmla="*/ 10814395 w 12192000"/>
              <a:gd name="connsiteY121" fmla="*/ 4082511 h 4454665"/>
              <a:gd name="connsiteX122" fmla="*/ 10874404 w 12192000"/>
              <a:gd name="connsiteY122" fmla="*/ 4070035 h 4454665"/>
              <a:gd name="connsiteX123" fmla="*/ 10903374 w 12192000"/>
              <a:gd name="connsiteY123" fmla="*/ 4082511 h 4454665"/>
              <a:gd name="connsiteX124" fmla="*/ 10909582 w 12192000"/>
              <a:gd name="connsiteY124" fmla="*/ 4080432 h 4454665"/>
              <a:gd name="connsiteX125" fmla="*/ 10911651 w 12192000"/>
              <a:gd name="connsiteY125" fmla="*/ 4074194 h 4454665"/>
              <a:gd name="connsiteX126" fmla="*/ 10911651 w 12192000"/>
              <a:gd name="connsiteY126" fmla="*/ 3949429 h 4454665"/>
              <a:gd name="connsiteX127" fmla="*/ 10847504 w 12192000"/>
              <a:gd name="connsiteY127" fmla="*/ 3884967 h 4454665"/>
              <a:gd name="connsiteX128" fmla="*/ 10518899 w 12192000"/>
              <a:gd name="connsiteY128" fmla="*/ 3884967 h 4454665"/>
              <a:gd name="connsiteX129" fmla="*/ 10434738 w 12192000"/>
              <a:gd name="connsiteY129" fmla="*/ 3983739 h 4454665"/>
              <a:gd name="connsiteX130" fmla="*/ 10518899 w 12192000"/>
              <a:gd name="connsiteY130" fmla="*/ 4082511 h 4454665"/>
              <a:gd name="connsiteX131" fmla="*/ 10603060 w 12192000"/>
              <a:gd name="connsiteY131" fmla="*/ 3983739 h 4454665"/>
              <a:gd name="connsiteX132" fmla="*/ 10518899 w 12192000"/>
              <a:gd name="connsiteY132" fmla="*/ 3884967 h 4454665"/>
              <a:gd name="connsiteX133" fmla="*/ 10302945 w 12192000"/>
              <a:gd name="connsiteY133" fmla="*/ 3859251 h 4454665"/>
              <a:gd name="connsiteX134" fmla="*/ 10319310 w 12192000"/>
              <a:gd name="connsiteY134" fmla="*/ 3859251 h 4454665"/>
              <a:gd name="connsiteX135" fmla="*/ 10362267 w 12192000"/>
              <a:gd name="connsiteY135" fmla="*/ 3898993 h 4454665"/>
              <a:gd name="connsiteX136" fmla="*/ 10317264 w 12192000"/>
              <a:gd name="connsiteY136" fmla="*/ 3936644 h 4454665"/>
              <a:gd name="connsiteX137" fmla="*/ 10272261 w 12192000"/>
              <a:gd name="connsiteY137" fmla="*/ 3936644 h 4454665"/>
              <a:gd name="connsiteX138" fmla="*/ 10272261 w 12192000"/>
              <a:gd name="connsiteY138" fmla="*/ 3861343 h 4454665"/>
              <a:gd name="connsiteX139" fmla="*/ 10302945 w 12192000"/>
              <a:gd name="connsiteY139" fmla="*/ 3859251 h 4454665"/>
              <a:gd name="connsiteX140" fmla="*/ 10679182 w 12192000"/>
              <a:gd name="connsiteY140" fmla="*/ 3847562 h 4454665"/>
              <a:gd name="connsiteX141" fmla="*/ 10650472 w 12192000"/>
              <a:gd name="connsiteY141" fmla="*/ 3853806 h 4454665"/>
              <a:gd name="connsiteX142" fmla="*/ 10644320 w 12192000"/>
              <a:gd name="connsiteY142" fmla="*/ 3860050 h 4454665"/>
              <a:gd name="connsiteX143" fmla="*/ 10644320 w 12192000"/>
              <a:gd name="connsiteY143" fmla="*/ 3891272 h 4454665"/>
              <a:gd name="connsiteX144" fmla="*/ 10627914 w 12192000"/>
              <a:gd name="connsiteY144" fmla="*/ 3891272 h 4454665"/>
              <a:gd name="connsiteX145" fmla="*/ 10621762 w 12192000"/>
              <a:gd name="connsiteY145" fmla="*/ 3897517 h 4454665"/>
              <a:gd name="connsiteX146" fmla="*/ 10621762 w 12192000"/>
              <a:gd name="connsiteY146" fmla="*/ 3922495 h 4454665"/>
              <a:gd name="connsiteX147" fmla="*/ 10627914 w 12192000"/>
              <a:gd name="connsiteY147" fmla="*/ 3928739 h 4454665"/>
              <a:gd name="connsiteX148" fmla="*/ 10644320 w 12192000"/>
              <a:gd name="connsiteY148" fmla="*/ 3928739 h 4454665"/>
              <a:gd name="connsiteX149" fmla="*/ 10644320 w 12192000"/>
              <a:gd name="connsiteY149" fmla="*/ 4011998 h 4454665"/>
              <a:gd name="connsiteX150" fmla="*/ 10699689 w 12192000"/>
              <a:gd name="connsiteY150" fmla="*/ 4084849 h 4454665"/>
              <a:gd name="connsiteX151" fmla="*/ 10732500 w 12192000"/>
              <a:gd name="connsiteY151" fmla="*/ 4080686 h 4454665"/>
              <a:gd name="connsiteX152" fmla="*/ 10738652 w 12192000"/>
              <a:gd name="connsiteY152" fmla="*/ 4072360 h 4454665"/>
              <a:gd name="connsiteX153" fmla="*/ 10736602 w 12192000"/>
              <a:gd name="connsiteY153" fmla="*/ 4049464 h 4454665"/>
              <a:gd name="connsiteX154" fmla="*/ 10730449 w 12192000"/>
              <a:gd name="connsiteY154" fmla="*/ 4041138 h 4454665"/>
              <a:gd name="connsiteX155" fmla="*/ 10705841 w 12192000"/>
              <a:gd name="connsiteY155" fmla="*/ 4043220 h 4454665"/>
              <a:gd name="connsiteX156" fmla="*/ 10687385 w 12192000"/>
              <a:gd name="connsiteY156" fmla="*/ 4005753 h 4454665"/>
              <a:gd name="connsiteX157" fmla="*/ 10687385 w 12192000"/>
              <a:gd name="connsiteY157" fmla="*/ 3928739 h 4454665"/>
              <a:gd name="connsiteX158" fmla="*/ 10730449 w 12192000"/>
              <a:gd name="connsiteY158" fmla="*/ 3928739 h 4454665"/>
              <a:gd name="connsiteX159" fmla="*/ 10736602 w 12192000"/>
              <a:gd name="connsiteY159" fmla="*/ 3922495 h 4454665"/>
              <a:gd name="connsiteX160" fmla="*/ 10736602 w 12192000"/>
              <a:gd name="connsiteY160" fmla="*/ 3897517 h 4454665"/>
              <a:gd name="connsiteX161" fmla="*/ 10730449 w 12192000"/>
              <a:gd name="connsiteY161" fmla="*/ 3891272 h 4454665"/>
              <a:gd name="connsiteX162" fmla="*/ 10687385 w 12192000"/>
              <a:gd name="connsiteY162" fmla="*/ 3891272 h 4454665"/>
              <a:gd name="connsiteX163" fmla="*/ 10687385 w 12192000"/>
              <a:gd name="connsiteY163" fmla="*/ 3853806 h 4454665"/>
              <a:gd name="connsiteX164" fmla="*/ 10685334 w 12192000"/>
              <a:gd name="connsiteY164" fmla="*/ 3847562 h 4454665"/>
              <a:gd name="connsiteX165" fmla="*/ 10679182 w 12192000"/>
              <a:gd name="connsiteY165" fmla="*/ 3847562 h 4454665"/>
              <a:gd name="connsiteX166" fmla="*/ 10313278 w 12192000"/>
              <a:gd name="connsiteY166" fmla="*/ 3818340 h 4454665"/>
              <a:gd name="connsiteX167" fmla="*/ 10232861 w 12192000"/>
              <a:gd name="connsiteY167" fmla="*/ 3822492 h 4454665"/>
              <a:gd name="connsiteX168" fmla="*/ 10226674 w 12192000"/>
              <a:gd name="connsiteY168" fmla="*/ 3830796 h 4454665"/>
              <a:gd name="connsiteX169" fmla="*/ 10226674 w 12192000"/>
              <a:gd name="connsiteY169" fmla="*/ 4071608 h 4454665"/>
              <a:gd name="connsiteX170" fmla="*/ 10234922 w 12192000"/>
              <a:gd name="connsiteY170" fmla="*/ 4077836 h 4454665"/>
              <a:gd name="connsiteX171" fmla="*/ 10263790 w 12192000"/>
              <a:gd name="connsiteY171" fmla="*/ 4077836 h 4454665"/>
              <a:gd name="connsiteX172" fmla="*/ 10272038 w 12192000"/>
              <a:gd name="connsiteY172" fmla="*/ 4071608 h 4454665"/>
              <a:gd name="connsiteX173" fmla="*/ 10272038 w 12192000"/>
              <a:gd name="connsiteY173" fmla="*/ 3976114 h 4454665"/>
              <a:gd name="connsiteX174" fmla="*/ 10321526 w 12192000"/>
              <a:gd name="connsiteY174" fmla="*/ 3978189 h 4454665"/>
              <a:gd name="connsiteX175" fmla="*/ 10362766 w 12192000"/>
              <a:gd name="connsiteY175" fmla="*/ 4073683 h 4454665"/>
              <a:gd name="connsiteX176" fmla="*/ 10368952 w 12192000"/>
              <a:gd name="connsiteY176" fmla="*/ 4077836 h 4454665"/>
              <a:gd name="connsiteX177" fmla="*/ 10401944 w 12192000"/>
              <a:gd name="connsiteY177" fmla="*/ 4077836 h 4454665"/>
              <a:gd name="connsiteX178" fmla="*/ 10408130 w 12192000"/>
              <a:gd name="connsiteY178" fmla="*/ 4075760 h 4454665"/>
              <a:gd name="connsiteX179" fmla="*/ 10410192 w 12192000"/>
              <a:gd name="connsiteY179" fmla="*/ 4069532 h 4454665"/>
              <a:gd name="connsiteX180" fmla="*/ 10362766 w 12192000"/>
              <a:gd name="connsiteY180" fmla="*/ 3965734 h 4454665"/>
              <a:gd name="connsiteX181" fmla="*/ 10408130 w 12192000"/>
              <a:gd name="connsiteY181" fmla="*/ 3897226 h 4454665"/>
              <a:gd name="connsiteX182" fmla="*/ 10319464 w 12192000"/>
              <a:gd name="connsiteY182" fmla="*/ 3818340 h 4454665"/>
              <a:gd name="connsiteX183" fmla="*/ 10313278 w 12192000"/>
              <a:gd name="connsiteY183" fmla="*/ 3818340 h 4454665"/>
              <a:gd name="connsiteX184" fmla="*/ 11675833 w 12192000"/>
              <a:gd name="connsiteY184" fmla="*/ 3785334 h 4454665"/>
              <a:gd name="connsiteX185" fmla="*/ 11684076 w 12192000"/>
              <a:gd name="connsiteY185" fmla="*/ 3785334 h 4454665"/>
              <a:gd name="connsiteX186" fmla="*/ 11791218 w 12192000"/>
              <a:gd name="connsiteY186" fmla="*/ 3847147 h 4454665"/>
              <a:gd name="connsiteX187" fmla="*/ 11795339 w 12192000"/>
              <a:gd name="connsiteY187" fmla="*/ 3853328 h 4454665"/>
              <a:gd name="connsiteX188" fmla="*/ 11787097 w 12192000"/>
              <a:gd name="connsiteY188" fmla="*/ 3859509 h 4454665"/>
              <a:gd name="connsiteX189" fmla="*/ 11696438 w 12192000"/>
              <a:gd name="connsiteY189" fmla="*/ 3902778 h 4454665"/>
              <a:gd name="connsiteX190" fmla="*/ 11686136 w 12192000"/>
              <a:gd name="connsiteY190" fmla="*/ 3904838 h 4454665"/>
              <a:gd name="connsiteX191" fmla="*/ 11682015 w 12192000"/>
              <a:gd name="connsiteY191" fmla="*/ 3894536 h 4454665"/>
              <a:gd name="connsiteX192" fmla="*/ 11673773 w 12192000"/>
              <a:gd name="connsiteY192" fmla="*/ 3793575 h 4454665"/>
              <a:gd name="connsiteX193" fmla="*/ 11675833 w 12192000"/>
              <a:gd name="connsiteY193" fmla="*/ 3785334 h 4454665"/>
              <a:gd name="connsiteX194" fmla="*/ 11618498 w 12192000"/>
              <a:gd name="connsiteY194" fmla="*/ 3784563 h 4454665"/>
              <a:gd name="connsiteX195" fmla="*/ 11622619 w 12192000"/>
              <a:gd name="connsiteY195" fmla="*/ 3785338 h 4454665"/>
              <a:gd name="connsiteX196" fmla="*/ 11624679 w 12192000"/>
              <a:gd name="connsiteY196" fmla="*/ 3795663 h 4454665"/>
              <a:gd name="connsiteX197" fmla="*/ 11616438 w 12192000"/>
              <a:gd name="connsiteY197" fmla="*/ 3896851 h 4454665"/>
              <a:gd name="connsiteX198" fmla="*/ 11612316 w 12192000"/>
              <a:gd name="connsiteY198" fmla="*/ 3905111 h 4454665"/>
              <a:gd name="connsiteX199" fmla="*/ 11602015 w 12192000"/>
              <a:gd name="connsiteY199" fmla="*/ 3905111 h 4454665"/>
              <a:gd name="connsiteX200" fmla="*/ 11511355 w 12192000"/>
              <a:gd name="connsiteY200" fmla="*/ 3859680 h 4454665"/>
              <a:gd name="connsiteX201" fmla="*/ 11503114 w 12192000"/>
              <a:gd name="connsiteY201" fmla="*/ 3853485 h 4454665"/>
              <a:gd name="connsiteX202" fmla="*/ 11507235 w 12192000"/>
              <a:gd name="connsiteY202" fmla="*/ 3847289 h 4454665"/>
              <a:gd name="connsiteX203" fmla="*/ 11614377 w 12192000"/>
              <a:gd name="connsiteY203" fmla="*/ 3785338 h 4454665"/>
              <a:gd name="connsiteX204" fmla="*/ 11618498 w 12192000"/>
              <a:gd name="connsiteY204" fmla="*/ 3784563 h 4454665"/>
              <a:gd name="connsiteX205" fmla="*/ 11649811 w 12192000"/>
              <a:gd name="connsiteY205" fmla="*/ 3749374 h 4454665"/>
              <a:gd name="connsiteX206" fmla="*/ 11432980 w 12192000"/>
              <a:gd name="connsiteY206" fmla="*/ 3968544 h 4454665"/>
              <a:gd name="connsiteX207" fmla="*/ 11649811 w 12192000"/>
              <a:gd name="connsiteY207" fmla="*/ 4187713 h 4454665"/>
              <a:gd name="connsiteX208" fmla="*/ 11866643 w 12192000"/>
              <a:gd name="connsiteY208" fmla="*/ 3968544 h 4454665"/>
              <a:gd name="connsiteX209" fmla="*/ 11649811 w 12192000"/>
              <a:gd name="connsiteY209" fmla="*/ 3749374 h 4454665"/>
              <a:gd name="connsiteX210" fmla="*/ 11649226 w 12192000"/>
              <a:gd name="connsiteY210" fmla="*/ 3717815 h 4454665"/>
              <a:gd name="connsiteX211" fmla="*/ 11895865 w 12192000"/>
              <a:gd name="connsiteY211" fmla="*/ 3967376 h 4454665"/>
              <a:gd name="connsiteX212" fmla="*/ 11649226 w 12192000"/>
              <a:gd name="connsiteY212" fmla="*/ 4216937 h 4454665"/>
              <a:gd name="connsiteX213" fmla="*/ 11402588 w 12192000"/>
              <a:gd name="connsiteY213" fmla="*/ 3967376 h 4454665"/>
              <a:gd name="connsiteX214" fmla="*/ 11649226 w 12192000"/>
              <a:gd name="connsiteY214" fmla="*/ 3717815 h 4454665"/>
              <a:gd name="connsiteX215" fmla="*/ 11636303 w 12192000"/>
              <a:gd name="connsiteY215" fmla="*/ 3639239 h 4454665"/>
              <a:gd name="connsiteX216" fmla="*/ 11623964 w 12192000"/>
              <a:gd name="connsiteY216" fmla="*/ 3689122 h 4454665"/>
              <a:gd name="connsiteX217" fmla="*/ 11601342 w 12192000"/>
              <a:gd name="connsiteY217" fmla="*/ 3693279 h 4454665"/>
              <a:gd name="connsiteX218" fmla="*/ 11574607 w 12192000"/>
              <a:gd name="connsiteY218" fmla="*/ 3647553 h 4454665"/>
              <a:gd name="connsiteX219" fmla="*/ 11574607 w 12192000"/>
              <a:gd name="connsiteY219" fmla="*/ 3645474 h 4454665"/>
              <a:gd name="connsiteX220" fmla="*/ 11572550 w 12192000"/>
              <a:gd name="connsiteY220" fmla="*/ 3647553 h 4454665"/>
              <a:gd name="connsiteX221" fmla="*/ 11551985 w 12192000"/>
              <a:gd name="connsiteY221" fmla="*/ 3651710 h 4454665"/>
              <a:gd name="connsiteX222" fmla="*/ 11551985 w 12192000"/>
              <a:gd name="connsiteY222" fmla="*/ 3653788 h 4454665"/>
              <a:gd name="connsiteX223" fmla="*/ 11547872 w 12192000"/>
              <a:gd name="connsiteY223" fmla="*/ 3678730 h 4454665"/>
              <a:gd name="connsiteX224" fmla="*/ 11551985 w 12192000"/>
              <a:gd name="connsiteY224" fmla="*/ 3705750 h 4454665"/>
              <a:gd name="connsiteX225" fmla="*/ 11531420 w 12192000"/>
              <a:gd name="connsiteY225" fmla="*/ 3714063 h 4454665"/>
              <a:gd name="connsiteX226" fmla="*/ 11494402 w 12192000"/>
              <a:gd name="connsiteY226" fmla="*/ 3678730 h 4454665"/>
              <a:gd name="connsiteX227" fmla="*/ 11494402 w 12192000"/>
              <a:gd name="connsiteY227" fmla="*/ 3676651 h 4454665"/>
              <a:gd name="connsiteX228" fmla="*/ 11492346 w 12192000"/>
              <a:gd name="connsiteY228" fmla="*/ 3676651 h 4454665"/>
              <a:gd name="connsiteX229" fmla="*/ 11473837 w 12192000"/>
              <a:gd name="connsiteY229" fmla="*/ 3689122 h 4454665"/>
              <a:gd name="connsiteX230" fmla="*/ 11473837 w 12192000"/>
              <a:gd name="connsiteY230" fmla="*/ 3691200 h 4454665"/>
              <a:gd name="connsiteX231" fmla="*/ 11486176 w 12192000"/>
              <a:gd name="connsiteY231" fmla="*/ 3741083 h 4454665"/>
              <a:gd name="connsiteX232" fmla="*/ 11469724 w 12192000"/>
              <a:gd name="connsiteY232" fmla="*/ 3753554 h 4454665"/>
              <a:gd name="connsiteX233" fmla="*/ 11426536 w 12192000"/>
              <a:gd name="connsiteY233" fmla="*/ 3726534 h 4454665"/>
              <a:gd name="connsiteX234" fmla="*/ 11424480 w 12192000"/>
              <a:gd name="connsiteY234" fmla="*/ 3726534 h 4454665"/>
              <a:gd name="connsiteX235" fmla="*/ 11424480 w 12192000"/>
              <a:gd name="connsiteY235" fmla="*/ 3728612 h 4454665"/>
              <a:gd name="connsiteX236" fmla="*/ 11408027 w 12192000"/>
              <a:gd name="connsiteY236" fmla="*/ 3743162 h 4454665"/>
              <a:gd name="connsiteX237" fmla="*/ 11408027 w 12192000"/>
              <a:gd name="connsiteY237" fmla="*/ 3745240 h 4454665"/>
              <a:gd name="connsiteX238" fmla="*/ 11434763 w 12192000"/>
              <a:gd name="connsiteY238" fmla="*/ 3790966 h 4454665"/>
              <a:gd name="connsiteX239" fmla="*/ 11420366 w 12192000"/>
              <a:gd name="connsiteY239" fmla="*/ 3807594 h 4454665"/>
              <a:gd name="connsiteX240" fmla="*/ 11371010 w 12192000"/>
              <a:gd name="connsiteY240" fmla="*/ 3795123 h 4454665"/>
              <a:gd name="connsiteX241" fmla="*/ 11368953 w 12192000"/>
              <a:gd name="connsiteY241" fmla="*/ 3795123 h 4454665"/>
              <a:gd name="connsiteX242" fmla="*/ 11358671 w 12192000"/>
              <a:gd name="connsiteY242" fmla="*/ 3813829 h 4454665"/>
              <a:gd name="connsiteX243" fmla="*/ 11358671 w 12192000"/>
              <a:gd name="connsiteY243" fmla="*/ 3815908 h 4454665"/>
              <a:gd name="connsiteX244" fmla="*/ 11395688 w 12192000"/>
              <a:gd name="connsiteY244" fmla="*/ 3853320 h 4454665"/>
              <a:gd name="connsiteX245" fmla="*/ 11387462 w 12192000"/>
              <a:gd name="connsiteY245" fmla="*/ 3872026 h 4454665"/>
              <a:gd name="connsiteX246" fmla="*/ 11336049 w 12192000"/>
              <a:gd name="connsiteY246" fmla="*/ 3872026 h 4454665"/>
              <a:gd name="connsiteX247" fmla="*/ 11333992 w 12192000"/>
              <a:gd name="connsiteY247" fmla="*/ 3872026 h 4454665"/>
              <a:gd name="connsiteX248" fmla="*/ 11333992 w 12192000"/>
              <a:gd name="connsiteY248" fmla="*/ 3874104 h 4454665"/>
              <a:gd name="connsiteX249" fmla="*/ 11327823 w 12192000"/>
              <a:gd name="connsiteY249" fmla="*/ 3894888 h 4454665"/>
              <a:gd name="connsiteX250" fmla="*/ 11329879 w 12192000"/>
              <a:gd name="connsiteY250" fmla="*/ 3896967 h 4454665"/>
              <a:gd name="connsiteX251" fmla="*/ 11373066 w 12192000"/>
              <a:gd name="connsiteY251" fmla="*/ 3921908 h 4454665"/>
              <a:gd name="connsiteX252" fmla="*/ 11371010 w 12192000"/>
              <a:gd name="connsiteY252" fmla="*/ 3944772 h 4454665"/>
              <a:gd name="connsiteX253" fmla="*/ 11321653 w 12192000"/>
              <a:gd name="connsiteY253" fmla="*/ 3957243 h 4454665"/>
              <a:gd name="connsiteX254" fmla="*/ 11319596 w 12192000"/>
              <a:gd name="connsiteY254" fmla="*/ 3957243 h 4454665"/>
              <a:gd name="connsiteX255" fmla="*/ 11319596 w 12192000"/>
              <a:gd name="connsiteY255" fmla="*/ 3959320 h 4454665"/>
              <a:gd name="connsiteX256" fmla="*/ 11319596 w 12192000"/>
              <a:gd name="connsiteY256" fmla="*/ 3969713 h 4454665"/>
              <a:gd name="connsiteX257" fmla="*/ 11319596 w 12192000"/>
              <a:gd name="connsiteY257" fmla="*/ 3980105 h 4454665"/>
              <a:gd name="connsiteX258" fmla="*/ 11319596 w 12192000"/>
              <a:gd name="connsiteY258" fmla="*/ 3982184 h 4454665"/>
              <a:gd name="connsiteX259" fmla="*/ 11321653 w 12192000"/>
              <a:gd name="connsiteY259" fmla="*/ 3982184 h 4454665"/>
              <a:gd name="connsiteX260" fmla="*/ 11371010 w 12192000"/>
              <a:gd name="connsiteY260" fmla="*/ 3994655 h 4454665"/>
              <a:gd name="connsiteX261" fmla="*/ 11375123 w 12192000"/>
              <a:gd name="connsiteY261" fmla="*/ 4017517 h 4454665"/>
              <a:gd name="connsiteX262" fmla="*/ 11329879 w 12192000"/>
              <a:gd name="connsiteY262" fmla="*/ 4044537 h 4454665"/>
              <a:gd name="connsiteX263" fmla="*/ 11327823 w 12192000"/>
              <a:gd name="connsiteY263" fmla="*/ 4044537 h 4454665"/>
              <a:gd name="connsiteX264" fmla="*/ 11327823 w 12192000"/>
              <a:gd name="connsiteY264" fmla="*/ 4046616 h 4454665"/>
              <a:gd name="connsiteX265" fmla="*/ 11333992 w 12192000"/>
              <a:gd name="connsiteY265" fmla="*/ 4067401 h 4454665"/>
              <a:gd name="connsiteX266" fmla="*/ 11336049 w 12192000"/>
              <a:gd name="connsiteY266" fmla="*/ 4067401 h 4454665"/>
              <a:gd name="connsiteX267" fmla="*/ 11387462 w 12192000"/>
              <a:gd name="connsiteY267" fmla="*/ 4067401 h 4454665"/>
              <a:gd name="connsiteX268" fmla="*/ 11395688 w 12192000"/>
              <a:gd name="connsiteY268" fmla="*/ 4088184 h 4454665"/>
              <a:gd name="connsiteX269" fmla="*/ 11358671 w 12192000"/>
              <a:gd name="connsiteY269" fmla="*/ 4125597 h 4454665"/>
              <a:gd name="connsiteX270" fmla="*/ 11358671 w 12192000"/>
              <a:gd name="connsiteY270" fmla="*/ 4127675 h 4454665"/>
              <a:gd name="connsiteX271" fmla="*/ 11371010 w 12192000"/>
              <a:gd name="connsiteY271" fmla="*/ 4146381 h 4454665"/>
              <a:gd name="connsiteX272" fmla="*/ 11422423 w 12192000"/>
              <a:gd name="connsiteY272" fmla="*/ 4131833 h 4454665"/>
              <a:gd name="connsiteX273" fmla="*/ 11434763 w 12192000"/>
              <a:gd name="connsiteY273" fmla="*/ 4150539 h 4454665"/>
              <a:gd name="connsiteX274" fmla="*/ 11408027 w 12192000"/>
              <a:gd name="connsiteY274" fmla="*/ 4196265 h 4454665"/>
              <a:gd name="connsiteX275" fmla="*/ 11410084 w 12192000"/>
              <a:gd name="connsiteY275" fmla="*/ 4198342 h 4454665"/>
              <a:gd name="connsiteX276" fmla="*/ 11424480 w 12192000"/>
              <a:gd name="connsiteY276" fmla="*/ 4212892 h 4454665"/>
              <a:gd name="connsiteX277" fmla="*/ 11426536 w 12192000"/>
              <a:gd name="connsiteY277" fmla="*/ 4212892 h 4454665"/>
              <a:gd name="connsiteX278" fmla="*/ 11471780 w 12192000"/>
              <a:gd name="connsiteY278" fmla="*/ 4185872 h 4454665"/>
              <a:gd name="connsiteX279" fmla="*/ 11488233 w 12192000"/>
              <a:gd name="connsiteY279" fmla="*/ 4200421 h 4454665"/>
              <a:gd name="connsiteX280" fmla="*/ 11475894 w 12192000"/>
              <a:gd name="connsiteY280" fmla="*/ 4250304 h 4454665"/>
              <a:gd name="connsiteX281" fmla="*/ 11475894 w 12192000"/>
              <a:gd name="connsiteY281" fmla="*/ 4252383 h 4454665"/>
              <a:gd name="connsiteX282" fmla="*/ 11494402 w 12192000"/>
              <a:gd name="connsiteY282" fmla="*/ 4262774 h 4454665"/>
              <a:gd name="connsiteX283" fmla="*/ 11494402 w 12192000"/>
              <a:gd name="connsiteY283" fmla="*/ 4264853 h 4454665"/>
              <a:gd name="connsiteX284" fmla="*/ 11496459 w 12192000"/>
              <a:gd name="connsiteY284" fmla="*/ 4262774 h 4454665"/>
              <a:gd name="connsiteX285" fmla="*/ 11533476 w 12192000"/>
              <a:gd name="connsiteY285" fmla="*/ 4225363 h 4454665"/>
              <a:gd name="connsiteX286" fmla="*/ 11551985 w 12192000"/>
              <a:gd name="connsiteY286" fmla="*/ 4233677 h 4454665"/>
              <a:gd name="connsiteX287" fmla="*/ 11549928 w 12192000"/>
              <a:gd name="connsiteY287" fmla="*/ 4260697 h 4454665"/>
              <a:gd name="connsiteX288" fmla="*/ 11551985 w 12192000"/>
              <a:gd name="connsiteY288" fmla="*/ 4285638 h 4454665"/>
              <a:gd name="connsiteX289" fmla="*/ 11551985 w 12192000"/>
              <a:gd name="connsiteY289" fmla="*/ 4287716 h 4454665"/>
              <a:gd name="connsiteX290" fmla="*/ 11554042 w 12192000"/>
              <a:gd name="connsiteY290" fmla="*/ 4287716 h 4454665"/>
              <a:gd name="connsiteX291" fmla="*/ 11574607 w 12192000"/>
              <a:gd name="connsiteY291" fmla="*/ 4293951 h 4454665"/>
              <a:gd name="connsiteX292" fmla="*/ 11576663 w 12192000"/>
              <a:gd name="connsiteY292" fmla="*/ 4293951 h 4454665"/>
              <a:gd name="connsiteX293" fmla="*/ 11601342 w 12192000"/>
              <a:gd name="connsiteY293" fmla="*/ 4248226 h 4454665"/>
              <a:gd name="connsiteX294" fmla="*/ 11623964 w 12192000"/>
              <a:gd name="connsiteY294" fmla="*/ 4250304 h 4454665"/>
              <a:gd name="connsiteX295" fmla="*/ 11636303 w 12192000"/>
              <a:gd name="connsiteY295" fmla="*/ 4302265 h 4454665"/>
              <a:gd name="connsiteX296" fmla="*/ 11638359 w 12192000"/>
              <a:gd name="connsiteY296" fmla="*/ 4302265 h 4454665"/>
              <a:gd name="connsiteX297" fmla="*/ 11658925 w 12192000"/>
              <a:gd name="connsiteY297" fmla="*/ 4302265 h 4454665"/>
              <a:gd name="connsiteX298" fmla="*/ 11660982 w 12192000"/>
              <a:gd name="connsiteY298" fmla="*/ 4302265 h 4454665"/>
              <a:gd name="connsiteX299" fmla="*/ 11675378 w 12192000"/>
              <a:gd name="connsiteY299" fmla="*/ 4250304 h 4454665"/>
              <a:gd name="connsiteX300" fmla="*/ 11695943 w 12192000"/>
              <a:gd name="connsiteY300" fmla="*/ 4248226 h 4454665"/>
              <a:gd name="connsiteX301" fmla="*/ 11722678 w 12192000"/>
              <a:gd name="connsiteY301" fmla="*/ 4293951 h 4454665"/>
              <a:gd name="connsiteX302" fmla="*/ 11743243 w 12192000"/>
              <a:gd name="connsiteY302" fmla="*/ 4287716 h 4454665"/>
              <a:gd name="connsiteX303" fmla="*/ 11745300 w 12192000"/>
              <a:gd name="connsiteY303" fmla="*/ 4287716 h 4454665"/>
              <a:gd name="connsiteX304" fmla="*/ 11747356 w 12192000"/>
              <a:gd name="connsiteY304" fmla="*/ 4260697 h 4454665"/>
              <a:gd name="connsiteX305" fmla="*/ 11745300 w 12192000"/>
              <a:gd name="connsiteY305" fmla="*/ 4233677 h 4454665"/>
              <a:gd name="connsiteX306" fmla="*/ 11765865 w 12192000"/>
              <a:gd name="connsiteY306" fmla="*/ 4225363 h 4454665"/>
              <a:gd name="connsiteX307" fmla="*/ 11802882 w 12192000"/>
              <a:gd name="connsiteY307" fmla="*/ 4262774 h 4454665"/>
              <a:gd name="connsiteX308" fmla="*/ 11821391 w 12192000"/>
              <a:gd name="connsiteY308" fmla="*/ 4252383 h 4454665"/>
              <a:gd name="connsiteX309" fmla="*/ 11823448 w 12192000"/>
              <a:gd name="connsiteY309" fmla="*/ 4250304 h 4454665"/>
              <a:gd name="connsiteX310" fmla="*/ 11823448 w 12192000"/>
              <a:gd name="connsiteY310" fmla="*/ 4248226 h 4454665"/>
              <a:gd name="connsiteX311" fmla="*/ 11809052 w 12192000"/>
              <a:gd name="connsiteY311" fmla="*/ 4200421 h 4454665"/>
              <a:gd name="connsiteX312" fmla="*/ 11825504 w 12192000"/>
              <a:gd name="connsiteY312" fmla="*/ 4185872 h 4454665"/>
              <a:gd name="connsiteX313" fmla="*/ 11870748 w 12192000"/>
              <a:gd name="connsiteY313" fmla="*/ 4212892 h 4454665"/>
              <a:gd name="connsiteX314" fmla="*/ 11872805 w 12192000"/>
              <a:gd name="connsiteY314" fmla="*/ 4212892 h 4454665"/>
              <a:gd name="connsiteX315" fmla="*/ 11887201 w 12192000"/>
              <a:gd name="connsiteY315" fmla="*/ 4196265 h 4454665"/>
              <a:gd name="connsiteX316" fmla="*/ 11889257 w 12192000"/>
              <a:gd name="connsiteY316" fmla="*/ 4196265 h 4454665"/>
              <a:gd name="connsiteX317" fmla="*/ 11862522 w 12192000"/>
              <a:gd name="connsiteY317" fmla="*/ 4150539 h 4454665"/>
              <a:gd name="connsiteX318" fmla="*/ 11874861 w 12192000"/>
              <a:gd name="connsiteY318" fmla="*/ 4131833 h 4454665"/>
              <a:gd name="connsiteX319" fmla="*/ 11926275 w 12192000"/>
              <a:gd name="connsiteY319" fmla="*/ 4146381 h 4454665"/>
              <a:gd name="connsiteX320" fmla="*/ 11928331 w 12192000"/>
              <a:gd name="connsiteY320" fmla="*/ 4144303 h 4454665"/>
              <a:gd name="connsiteX321" fmla="*/ 11938614 w 12192000"/>
              <a:gd name="connsiteY321" fmla="*/ 4125597 h 4454665"/>
              <a:gd name="connsiteX322" fmla="*/ 11938614 w 12192000"/>
              <a:gd name="connsiteY322" fmla="*/ 4123519 h 4454665"/>
              <a:gd name="connsiteX323" fmla="*/ 11901596 w 12192000"/>
              <a:gd name="connsiteY323" fmla="*/ 4088184 h 4454665"/>
              <a:gd name="connsiteX324" fmla="*/ 11909822 w 12192000"/>
              <a:gd name="connsiteY324" fmla="*/ 4067401 h 4454665"/>
              <a:gd name="connsiteX325" fmla="*/ 11961236 w 12192000"/>
              <a:gd name="connsiteY325" fmla="*/ 4067401 h 4454665"/>
              <a:gd name="connsiteX326" fmla="*/ 11963292 w 12192000"/>
              <a:gd name="connsiteY326" fmla="*/ 4067401 h 4454665"/>
              <a:gd name="connsiteX327" fmla="*/ 11967405 w 12192000"/>
              <a:gd name="connsiteY327" fmla="*/ 4046616 h 4454665"/>
              <a:gd name="connsiteX328" fmla="*/ 11967405 w 12192000"/>
              <a:gd name="connsiteY328" fmla="*/ 4044537 h 4454665"/>
              <a:gd name="connsiteX329" fmla="*/ 11922162 w 12192000"/>
              <a:gd name="connsiteY329" fmla="*/ 4017517 h 4454665"/>
              <a:gd name="connsiteX330" fmla="*/ 11926275 w 12192000"/>
              <a:gd name="connsiteY330" fmla="*/ 3996733 h 4454665"/>
              <a:gd name="connsiteX331" fmla="*/ 11975632 w 12192000"/>
              <a:gd name="connsiteY331" fmla="*/ 3982184 h 4454665"/>
              <a:gd name="connsiteX332" fmla="*/ 11977688 w 12192000"/>
              <a:gd name="connsiteY332" fmla="*/ 3982184 h 4454665"/>
              <a:gd name="connsiteX333" fmla="*/ 11977688 w 12192000"/>
              <a:gd name="connsiteY333" fmla="*/ 3969713 h 4454665"/>
              <a:gd name="connsiteX334" fmla="*/ 11977688 w 12192000"/>
              <a:gd name="connsiteY334" fmla="*/ 3959320 h 4454665"/>
              <a:gd name="connsiteX335" fmla="*/ 11975632 w 12192000"/>
              <a:gd name="connsiteY335" fmla="*/ 3959320 h 4454665"/>
              <a:gd name="connsiteX336" fmla="*/ 11926275 w 12192000"/>
              <a:gd name="connsiteY336" fmla="*/ 3944772 h 4454665"/>
              <a:gd name="connsiteX337" fmla="*/ 11924218 w 12192000"/>
              <a:gd name="connsiteY337" fmla="*/ 3923987 h 4454665"/>
              <a:gd name="connsiteX338" fmla="*/ 11967405 w 12192000"/>
              <a:gd name="connsiteY338" fmla="*/ 3896967 h 4454665"/>
              <a:gd name="connsiteX339" fmla="*/ 11969462 w 12192000"/>
              <a:gd name="connsiteY339" fmla="*/ 3896967 h 4454665"/>
              <a:gd name="connsiteX340" fmla="*/ 11969462 w 12192000"/>
              <a:gd name="connsiteY340" fmla="*/ 3894888 h 4454665"/>
              <a:gd name="connsiteX341" fmla="*/ 11963292 w 12192000"/>
              <a:gd name="connsiteY341" fmla="*/ 3874104 h 4454665"/>
              <a:gd name="connsiteX342" fmla="*/ 11961236 w 12192000"/>
              <a:gd name="connsiteY342" fmla="*/ 3874104 h 4454665"/>
              <a:gd name="connsiteX343" fmla="*/ 11909822 w 12192000"/>
              <a:gd name="connsiteY343" fmla="*/ 3874104 h 4454665"/>
              <a:gd name="connsiteX344" fmla="*/ 11901596 w 12192000"/>
              <a:gd name="connsiteY344" fmla="*/ 3853320 h 4454665"/>
              <a:gd name="connsiteX345" fmla="*/ 11938614 w 12192000"/>
              <a:gd name="connsiteY345" fmla="*/ 3815908 h 4454665"/>
              <a:gd name="connsiteX346" fmla="*/ 11938614 w 12192000"/>
              <a:gd name="connsiteY346" fmla="*/ 3813829 h 4454665"/>
              <a:gd name="connsiteX347" fmla="*/ 11928331 w 12192000"/>
              <a:gd name="connsiteY347" fmla="*/ 3795123 h 4454665"/>
              <a:gd name="connsiteX348" fmla="*/ 11926275 w 12192000"/>
              <a:gd name="connsiteY348" fmla="*/ 3795123 h 4454665"/>
              <a:gd name="connsiteX349" fmla="*/ 11876918 w 12192000"/>
              <a:gd name="connsiteY349" fmla="*/ 3807594 h 4454665"/>
              <a:gd name="connsiteX350" fmla="*/ 11862522 w 12192000"/>
              <a:gd name="connsiteY350" fmla="*/ 3790966 h 4454665"/>
              <a:gd name="connsiteX351" fmla="*/ 11889257 w 12192000"/>
              <a:gd name="connsiteY351" fmla="*/ 3745240 h 4454665"/>
              <a:gd name="connsiteX352" fmla="*/ 11889257 w 12192000"/>
              <a:gd name="connsiteY352" fmla="*/ 3743162 h 4454665"/>
              <a:gd name="connsiteX353" fmla="*/ 11872805 w 12192000"/>
              <a:gd name="connsiteY353" fmla="*/ 3728612 h 4454665"/>
              <a:gd name="connsiteX354" fmla="*/ 11827561 w 12192000"/>
              <a:gd name="connsiteY354" fmla="*/ 3753554 h 4454665"/>
              <a:gd name="connsiteX355" fmla="*/ 11809052 w 12192000"/>
              <a:gd name="connsiteY355" fmla="*/ 3741083 h 4454665"/>
              <a:gd name="connsiteX356" fmla="*/ 11823448 w 12192000"/>
              <a:gd name="connsiteY356" fmla="*/ 3691200 h 4454665"/>
              <a:gd name="connsiteX357" fmla="*/ 11823448 w 12192000"/>
              <a:gd name="connsiteY357" fmla="*/ 3689122 h 4454665"/>
              <a:gd name="connsiteX358" fmla="*/ 11804939 w 12192000"/>
              <a:gd name="connsiteY358" fmla="*/ 3678730 h 4454665"/>
              <a:gd name="connsiteX359" fmla="*/ 11802882 w 12192000"/>
              <a:gd name="connsiteY359" fmla="*/ 3676651 h 4454665"/>
              <a:gd name="connsiteX360" fmla="*/ 11802882 w 12192000"/>
              <a:gd name="connsiteY360" fmla="*/ 3678730 h 4454665"/>
              <a:gd name="connsiteX361" fmla="*/ 11765865 w 12192000"/>
              <a:gd name="connsiteY361" fmla="*/ 3714063 h 4454665"/>
              <a:gd name="connsiteX362" fmla="*/ 11745300 w 12192000"/>
              <a:gd name="connsiteY362" fmla="*/ 3705750 h 4454665"/>
              <a:gd name="connsiteX363" fmla="*/ 11749412 w 12192000"/>
              <a:gd name="connsiteY363" fmla="*/ 3678730 h 4454665"/>
              <a:gd name="connsiteX364" fmla="*/ 11745300 w 12192000"/>
              <a:gd name="connsiteY364" fmla="*/ 3653788 h 4454665"/>
              <a:gd name="connsiteX365" fmla="*/ 11745300 w 12192000"/>
              <a:gd name="connsiteY365" fmla="*/ 3651710 h 4454665"/>
              <a:gd name="connsiteX366" fmla="*/ 11743243 w 12192000"/>
              <a:gd name="connsiteY366" fmla="*/ 3651710 h 4454665"/>
              <a:gd name="connsiteX367" fmla="*/ 11722678 w 12192000"/>
              <a:gd name="connsiteY367" fmla="*/ 3647553 h 4454665"/>
              <a:gd name="connsiteX368" fmla="*/ 11695943 w 12192000"/>
              <a:gd name="connsiteY368" fmla="*/ 3693279 h 4454665"/>
              <a:gd name="connsiteX369" fmla="*/ 11673321 w 12192000"/>
              <a:gd name="connsiteY369" fmla="*/ 3689122 h 4454665"/>
              <a:gd name="connsiteX370" fmla="*/ 11660982 w 12192000"/>
              <a:gd name="connsiteY370" fmla="*/ 3639239 h 4454665"/>
              <a:gd name="connsiteX371" fmla="*/ 11658925 w 12192000"/>
              <a:gd name="connsiteY371" fmla="*/ 3639239 h 4454665"/>
              <a:gd name="connsiteX372" fmla="*/ 11638359 w 12192000"/>
              <a:gd name="connsiteY372" fmla="*/ 3639239 h 4454665"/>
              <a:gd name="connsiteX373" fmla="*/ 11636303 w 12192000"/>
              <a:gd name="connsiteY373" fmla="*/ 3639239 h 4454665"/>
              <a:gd name="connsiteX374" fmla="*/ 0 w 12192000"/>
              <a:gd name="connsiteY374" fmla="*/ 0 h 4454665"/>
              <a:gd name="connsiteX375" fmla="*/ 12192000 w 12192000"/>
              <a:gd name="connsiteY375" fmla="*/ 0 h 4454665"/>
              <a:gd name="connsiteX376" fmla="*/ 12192000 w 12192000"/>
              <a:gd name="connsiteY376" fmla="*/ 4454665 h 4454665"/>
              <a:gd name="connsiteX377" fmla="*/ 0 w 12192000"/>
              <a:gd name="connsiteY377" fmla="*/ 4454665 h 4454665"/>
              <a:gd name="connsiteX378" fmla="*/ 0 w 12192000"/>
              <a:gd name="connsiteY378" fmla="*/ 4454664 h 4454665"/>
              <a:gd name="connsiteX379" fmla="*/ 0 w 12192000"/>
              <a:gd name="connsiteY379" fmla="*/ 3869777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4454665">
                <a:moveTo>
                  <a:pt x="11603402" y="4036670"/>
                </a:moveTo>
                <a:cubicBezTo>
                  <a:pt x="11607483" y="4034586"/>
                  <a:pt x="11609524" y="4034586"/>
                  <a:pt x="11613605" y="4036670"/>
                </a:cubicBezTo>
                <a:cubicBezTo>
                  <a:pt x="11615645" y="4038755"/>
                  <a:pt x="11617686" y="4040839"/>
                  <a:pt x="11617686" y="4045008"/>
                </a:cubicBezTo>
                <a:cubicBezTo>
                  <a:pt x="11623808" y="4147152"/>
                  <a:pt x="11623808" y="4147152"/>
                  <a:pt x="11623808" y="4147152"/>
                </a:cubicBezTo>
                <a:cubicBezTo>
                  <a:pt x="11625848" y="4153405"/>
                  <a:pt x="11623808" y="4155490"/>
                  <a:pt x="11621767" y="4157574"/>
                </a:cubicBezTo>
                <a:cubicBezTo>
                  <a:pt x="11619727" y="4159659"/>
                  <a:pt x="11617686" y="4157574"/>
                  <a:pt x="11615645" y="4157574"/>
                </a:cubicBezTo>
                <a:cubicBezTo>
                  <a:pt x="11570752" y="4147152"/>
                  <a:pt x="11540142" y="4128390"/>
                  <a:pt x="11509533" y="4095038"/>
                </a:cubicBezTo>
                <a:cubicBezTo>
                  <a:pt x="11507492" y="4092954"/>
                  <a:pt x="11505451" y="4090869"/>
                  <a:pt x="11505451" y="4088785"/>
                </a:cubicBezTo>
                <a:cubicBezTo>
                  <a:pt x="11505451" y="4088785"/>
                  <a:pt x="11505451" y="4088785"/>
                  <a:pt x="11505451" y="4086699"/>
                </a:cubicBezTo>
                <a:cubicBezTo>
                  <a:pt x="11505451" y="4084615"/>
                  <a:pt x="11509533" y="4082530"/>
                  <a:pt x="11511573" y="4082530"/>
                </a:cubicBezTo>
                <a:cubicBezTo>
                  <a:pt x="11603402" y="4036670"/>
                  <a:pt x="11603402" y="4036670"/>
                  <a:pt x="11603402" y="4036670"/>
                </a:cubicBezTo>
                <a:close/>
                <a:moveTo>
                  <a:pt x="11686136" y="4034586"/>
                </a:moveTo>
                <a:cubicBezTo>
                  <a:pt x="11690256" y="4034586"/>
                  <a:pt x="11692317" y="4034586"/>
                  <a:pt x="11696438" y="4034586"/>
                </a:cubicBezTo>
                <a:cubicBezTo>
                  <a:pt x="11787097" y="4080352"/>
                  <a:pt x="11787097" y="4080352"/>
                  <a:pt x="11787097" y="4080352"/>
                </a:cubicBezTo>
                <a:cubicBezTo>
                  <a:pt x="11791218" y="4082432"/>
                  <a:pt x="11793278" y="4084512"/>
                  <a:pt x="11795339" y="4086593"/>
                </a:cubicBezTo>
                <a:cubicBezTo>
                  <a:pt x="11795339" y="4088673"/>
                  <a:pt x="11793278" y="4090753"/>
                  <a:pt x="11791218" y="4092833"/>
                </a:cubicBezTo>
                <a:cubicBezTo>
                  <a:pt x="11760312" y="4126117"/>
                  <a:pt x="11727344" y="4144840"/>
                  <a:pt x="11684076" y="4155241"/>
                </a:cubicBezTo>
                <a:cubicBezTo>
                  <a:pt x="11679954" y="4157321"/>
                  <a:pt x="11677894" y="4157321"/>
                  <a:pt x="11675833" y="4155241"/>
                </a:cubicBezTo>
                <a:cubicBezTo>
                  <a:pt x="11673773" y="4153161"/>
                  <a:pt x="11673773" y="4149000"/>
                  <a:pt x="11673773" y="4146920"/>
                </a:cubicBezTo>
                <a:cubicBezTo>
                  <a:pt x="11682015" y="4042907"/>
                  <a:pt x="11682015" y="4042907"/>
                  <a:pt x="11682015" y="4042907"/>
                </a:cubicBezTo>
                <a:cubicBezTo>
                  <a:pt x="11682015" y="4040827"/>
                  <a:pt x="11684076" y="4036666"/>
                  <a:pt x="11686136" y="4034586"/>
                </a:cubicBezTo>
                <a:close/>
                <a:moveTo>
                  <a:pt x="10868401" y="3994843"/>
                </a:moveTo>
                <a:cubicBezTo>
                  <a:pt x="10868401" y="3994843"/>
                  <a:pt x="10868401" y="3994843"/>
                  <a:pt x="10868401" y="4038046"/>
                </a:cubicBezTo>
                <a:cubicBezTo>
                  <a:pt x="10868401" y="4038046"/>
                  <a:pt x="10841333" y="4046275"/>
                  <a:pt x="10820512" y="4046275"/>
                </a:cubicBezTo>
                <a:cubicBezTo>
                  <a:pt x="10803855" y="4046275"/>
                  <a:pt x="10801773" y="4029817"/>
                  <a:pt x="10801773" y="4021588"/>
                </a:cubicBezTo>
                <a:cubicBezTo>
                  <a:pt x="10801773" y="4007187"/>
                  <a:pt x="10810102" y="3998958"/>
                  <a:pt x="10826759" y="3996901"/>
                </a:cubicBezTo>
                <a:close/>
                <a:moveTo>
                  <a:pt x="10518900" y="3924709"/>
                </a:moveTo>
                <a:cubicBezTo>
                  <a:pt x="10547537" y="3924709"/>
                  <a:pt x="10559811" y="3941316"/>
                  <a:pt x="10559811" y="3984908"/>
                </a:cubicBezTo>
                <a:cubicBezTo>
                  <a:pt x="10559811" y="4022272"/>
                  <a:pt x="10553675" y="4045106"/>
                  <a:pt x="10518900" y="4045106"/>
                </a:cubicBezTo>
                <a:cubicBezTo>
                  <a:pt x="10484125" y="4045106"/>
                  <a:pt x="10477988" y="4022272"/>
                  <a:pt x="10477988" y="3984908"/>
                </a:cubicBezTo>
                <a:cubicBezTo>
                  <a:pt x="10477988" y="3941316"/>
                  <a:pt x="10488216" y="3924709"/>
                  <a:pt x="10518900" y="3924709"/>
                </a:cubicBezTo>
                <a:close/>
                <a:moveTo>
                  <a:pt x="11673123" y="3916397"/>
                </a:moveTo>
                <a:cubicBezTo>
                  <a:pt x="11675950" y="3915878"/>
                  <a:pt x="11679033" y="3916397"/>
                  <a:pt x="11682116" y="3917436"/>
                </a:cubicBezTo>
                <a:cubicBezTo>
                  <a:pt x="11698562" y="3929905"/>
                  <a:pt x="11708840" y="3948607"/>
                  <a:pt x="11708840" y="3969387"/>
                </a:cubicBezTo>
                <a:cubicBezTo>
                  <a:pt x="11708840" y="4000558"/>
                  <a:pt x="11682116" y="4027572"/>
                  <a:pt x="11649226" y="4027572"/>
                </a:cubicBezTo>
                <a:cubicBezTo>
                  <a:pt x="11616336" y="4027572"/>
                  <a:pt x="11589612" y="4000558"/>
                  <a:pt x="11589612" y="3969387"/>
                </a:cubicBezTo>
                <a:cubicBezTo>
                  <a:pt x="11589612" y="3948607"/>
                  <a:pt x="11599890" y="3929905"/>
                  <a:pt x="11616336" y="3919515"/>
                </a:cubicBezTo>
                <a:cubicBezTo>
                  <a:pt x="11622503" y="3915358"/>
                  <a:pt x="11628669" y="3915358"/>
                  <a:pt x="11632781" y="3921592"/>
                </a:cubicBezTo>
                <a:cubicBezTo>
                  <a:pt x="11636892" y="3927827"/>
                  <a:pt x="11634837" y="3934060"/>
                  <a:pt x="11630725" y="3938217"/>
                </a:cubicBezTo>
                <a:cubicBezTo>
                  <a:pt x="11620447" y="3944451"/>
                  <a:pt x="11614280" y="3956919"/>
                  <a:pt x="11614280" y="3969387"/>
                </a:cubicBezTo>
                <a:cubicBezTo>
                  <a:pt x="11614280" y="3988090"/>
                  <a:pt x="11630725" y="4004714"/>
                  <a:pt x="11649226" y="4004714"/>
                </a:cubicBezTo>
                <a:cubicBezTo>
                  <a:pt x="11667727" y="4004714"/>
                  <a:pt x="11684172" y="3988090"/>
                  <a:pt x="11684172" y="3969387"/>
                </a:cubicBezTo>
                <a:cubicBezTo>
                  <a:pt x="11684172" y="3956919"/>
                  <a:pt x="11678005" y="3944451"/>
                  <a:pt x="11667727" y="3938217"/>
                </a:cubicBezTo>
                <a:cubicBezTo>
                  <a:pt x="11663616" y="3934060"/>
                  <a:pt x="11661560" y="3927827"/>
                  <a:pt x="11665671" y="3921592"/>
                </a:cubicBezTo>
                <a:cubicBezTo>
                  <a:pt x="11667727" y="3918476"/>
                  <a:pt x="11670297" y="3916917"/>
                  <a:pt x="11673123" y="3916397"/>
                </a:cubicBezTo>
                <a:close/>
                <a:moveTo>
                  <a:pt x="11822057" y="3901331"/>
                </a:moveTo>
                <a:cubicBezTo>
                  <a:pt x="11824124" y="3901331"/>
                  <a:pt x="11826190" y="3905483"/>
                  <a:pt x="11826190" y="3907560"/>
                </a:cubicBezTo>
                <a:cubicBezTo>
                  <a:pt x="11838588" y="3951158"/>
                  <a:pt x="11838588" y="3988528"/>
                  <a:pt x="11826190" y="4032127"/>
                </a:cubicBezTo>
                <a:cubicBezTo>
                  <a:pt x="11824124" y="4036279"/>
                  <a:pt x="11824124" y="4038355"/>
                  <a:pt x="11822057" y="4038355"/>
                </a:cubicBezTo>
                <a:cubicBezTo>
                  <a:pt x="11817924" y="4040431"/>
                  <a:pt x="11815858" y="4038355"/>
                  <a:pt x="11813791" y="4036279"/>
                </a:cubicBezTo>
                <a:cubicBezTo>
                  <a:pt x="11729066" y="3978147"/>
                  <a:pt x="11729066" y="3978147"/>
                  <a:pt x="11729066" y="3978147"/>
                </a:cubicBezTo>
                <a:cubicBezTo>
                  <a:pt x="11724933" y="3976072"/>
                  <a:pt x="11722867" y="3973995"/>
                  <a:pt x="11722867" y="3969843"/>
                </a:cubicBezTo>
                <a:cubicBezTo>
                  <a:pt x="11722867" y="3967767"/>
                  <a:pt x="11724933" y="3963615"/>
                  <a:pt x="11729066" y="3961539"/>
                </a:cubicBezTo>
                <a:cubicBezTo>
                  <a:pt x="11813791" y="3903408"/>
                  <a:pt x="11813791" y="3903408"/>
                  <a:pt x="11813791" y="3903408"/>
                </a:cubicBezTo>
                <a:cubicBezTo>
                  <a:pt x="11815858" y="3901331"/>
                  <a:pt x="11819991" y="3901331"/>
                  <a:pt x="11822057" y="3901331"/>
                </a:cubicBezTo>
                <a:close/>
                <a:moveTo>
                  <a:pt x="11476229" y="3901331"/>
                </a:moveTo>
                <a:cubicBezTo>
                  <a:pt x="11480320" y="3901331"/>
                  <a:pt x="11482366" y="3903408"/>
                  <a:pt x="11484412" y="3905483"/>
                </a:cubicBezTo>
                <a:cubicBezTo>
                  <a:pt x="11568280" y="3961539"/>
                  <a:pt x="11568280" y="3961539"/>
                  <a:pt x="11568280" y="3961539"/>
                </a:cubicBezTo>
                <a:cubicBezTo>
                  <a:pt x="11572371" y="3963615"/>
                  <a:pt x="11574417" y="3967767"/>
                  <a:pt x="11574417" y="3969843"/>
                </a:cubicBezTo>
                <a:cubicBezTo>
                  <a:pt x="11574417" y="3973995"/>
                  <a:pt x="11572371" y="3976072"/>
                  <a:pt x="11568280" y="3978147"/>
                </a:cubicBezTo>
                <a:lnTo>
                  <a:pt x="11484412" y="4036279"/>
                </a:lnTo>
                <a:cubicBezTo>
                  <a:pt x="11480320" y="4038355"/>
                  <a:pt x="11478275" y="4040431"/>
                  <a:pt x="11476229" y="4038355"/>
                </a:cubicBezTo>
                <a:cubicBezTo>
                  <a:pt x="11474184" y="4038355"/>
                  <a:pt x="11472138" y="4036279"/>
                  <a:pt x="11472138" y="4032127"/>
                </a:cubicBezTo>
                <a:cubicBezTo>
                  <a:pt x="11459865" y="3988528"/>
                  <a:pt x="11459865" y="3953234"/>
                  <a:pt x="11472138" y="3907560"/>
                </a:cubicBezTo>
                <a:cubicBezTo>
                  <a:pt x="11472138" y="3905483"/>
                  <a:pt x="11474184" y="3903408"/>
                  <a:pt x="11476229" y="3901331"/>
                </a:cubicBezTo>
                <a:close/>
                <a:moveTo>
                  <a:pt x="11088184" y="3890811"/>
                </a:moveTo>
                <a:cubicBezTo>
                  <a:pt x="11086131" y="3890811"/>
                  <a:pt x="11084078" y="3890811"/>
                  <a:pt x="11082024" y="3892889"/>
                </a:cubicBezTo>
                <a:cubicBezTo>
                  <a:pt x="11079972" y="3894966"/>
                  <a:pt x="11079972" y="3897043"/>
                  <a:pt x="11079972" y="3899119"/>
                </a:cubicBezTo>
                <a:cubicBezTo>
                  <a:pt x="11121033" y="4056970"/>
                  <a:pt x="11121033" y="4056970"/>
                  <a:pt x="11121033" y="4056970"/>
                </a:cubicBezTo>
                <a:cubicBezTo>
                  <a:pt x="11123086" y="4065278"/>
                  <a:pt x="11131299" y="4077739"/>
                  <a:pt x="11145670" y="4077739"/>
                </a:cubicBezTo>
                <a:cubicBezTo>
                  <a:pt x="11153882" y="4077739"/>
                  <a:pt x="11153882" y="4077739"/>
                  <a:pt x="11153882" y="4077739"/>
                </a:cubicBezTo>
                <a:cubicBezTo>
                  <a:pt x="11151829" y="4081893"/>
                  <a:pt x="11151829" y="4083971"/>
                  <a:pt x="11149776" y="4086047"/>
                </a:cubicBezTo>
                <a:cubicBezTo>
                  <a:pt x="11149776" y="4088124"/>
                  <a:pt x="11149776" y="4088124"/>
                  <a:pt x="11149776" y="4088124"/>
                </a:cubicBezTo>
                <a:cubicBezTo>
                  <a:pt x="11147723" y="4094356"/>
                  <a:pt x="11145670" y="4106817"/>
                  <a:pt x="11125139" y="4106817"/>
                </a:cubicBezTo>
                <a:cubicBezTo>
                  <a:pt x="11090237" y="4104740"/>
                  <a:pt x="11090237" y="4104740"/>
                  <a:pt x="11090237" y="4104740"/>
                </a:cubicBezTo>
                <a:cubicBezTo>
                  <a:pt x="11088184" y="4102663"/>
                  <a:pt x="11086131" y="4104740"/>
                  <a:pt x="11084078" y="4106817"/>
                </a:cubicBezTo>
                <a:cubicBezTo>
                  <a:pt x="11082024" y="4106817"/>
                  <a:pt x="11082024" y="4108894"/>
                  <a:pt x="11082024" y="4110971"/>
                </a:cubicBezTo>
                <a:cubicBezTo>
                  <a:pt x="11082024" y="4129664"/>
                  <a:pt x="11082024" y="4129664"/>
                  <a:pt x="11082024" y="4129664"/>
                </a:cubicBezTo>
                <a:cubicBezTo>
                  <a:pt x="11082024" y="4133818"/>
                  <a:pt x="11084078" y="4135895"/>
                  <a:pt x="11088184" y="4135895"/>
                </a:cubicBezTo>
                <a:cubicBezTo>
                  <a:pt x="11098449" y="4140048"/>
                  <a:pt x="11118980" y="4142125"/>
                  <a:pt x="11135404" y="4142125"/>
                </a:cubicBezTo>
                <a:cubicBezTo>
                  <a:pt x="11135404" y="4142125"/>
                  <a:pt x="11135404" y="4142125"/>
                  <a:pt x="11137458" y="4142125"/>
                </a:cubicBezTo>
                <a:cubicBezTo>
                  <a:pt x="11164148" y="4142125"/>
                  <a:pt x="11182625" y="4125510"/>
                  <a:pt x="11190838" y="4090201"/>
                </a:cubicBezTo>
                <a:cubicBezTo>
                  <a:pt x="11201103" y="4050738"/>
                  <a:pt x="11215474" y="3998814"/>
                  <a:pt x="11223687" y="3961429"/>
                </a:cubicBezTo>
                <a:cubicBezTo>
                  <a:pt x="11227793" y="3944813"/>
                  <a:pt x="11231899" y="3930274"/>
                  <a:pt x="11236005" y="3919889"/>
                </a:cubicBezTo>
                <a:cubicBezTo>
                  <a:pt x="11240111" y="3899119"/>
                  <a:pt x="11240111" y="3899119"/>
                  <a:pt x="11240111" y="3899119"/>
                </a:cubicBezTo>
                <a:cubicBezTo>
                  <a:pt x="11240111" y="3897043"/>
                  <a:pt x="11240111" y="3894966"/>
                  <a:pt x="11238058" y="3892889"/>
                </a:cubicBezTo>
                <a:cubicBezTo>
                  <a:pt x="11238058" y="3890811"/>
                  <a:pt x="11236005" y="3890811"/>
                  <a:pt x="11233952" y="3890811"/>
                </a:cubicBezTo>
                <a:cubicBezTo>
                  <a:pt x="11205209" y="3890811"/>
                  <a:pt x="11205209" y="3890811"/>
                  <a:pt x="11205209" y="3890811"/>
                </a:cubicBezTo>
                <a:cubicBezTo>
                  <a:pt x="11203156" y="3890811"/>
                  <a:pt x="11199050" y="3892889"/>
                  <a:pt x="11199050" y="3894966"/>
                </a:cubicBezTo>
                <a:cubicBezTo>
                  <a:pt x="11162094" y="4036200"/>
                  <a:pt x="11162094" y="4036200"/>
                  <a:pt x="11162094" y="4036200"/>
                </a:cubicBezTo>
                <a:cubicBezTo>
                  <a:pt x="11160041" y="4036200"/>
                  <a:pt x="11160041" y="4036200"/>
                  <a:pt x="11160041" y="4036200"/>
                </a:cubicBezTo>
                <a:cubicBezTo>
                  <a:pt x="11121033" y="3894966"/>
                  <a:pt x="11121033" y="3894966"/>
                  <a:pt x="11121033" y="3894966"/>
                </a:cubicBezTo>
                <a:cubicBezTo>
                  <a:pt x="11121033" y="3892889"/>
                  <a:pt x="11118980" y="3890811"/>
                  <a:pt x="11114874" y="3890811"/>
                </a:cubicBezTo>
                <a:cubicBezTo>
                  <a:pt x="11088184" y="3890811"/>
                  <a:pt x="11088184" y="3890811"/>
                  <a:pt x="11088184" y="3890811"/>
                </a:cubicBezTo>
                <a:close/>
                <a:moveTo>
                  <a:pt x="11048412" y="3888474"/>
                </a:moveTo>
                <a:cubicBezTo>
                  <a:pt x="11030001" y="3888474"/>
                  <a:pt x="11011591" y="3900959"/>
                  <a:pt x="10999317" y="3909283"/>
                </a:cubicBezTo>
                <a:cubicBezTo>
                  <a:pt x="10999317" y="3896798"/>
                  <a:pt x="10999317" y="3896798"/>
                  <a:pt x="10999317" y="3896798"/>
                </a:cubicBezTo>
                <a:cubicBezTo>
                  <a:pt x="10999317" y="3892635"/>
                  <a:pt x="10997272" y="3890555"/>
                  <a:pt x="10993181" y="3890555"/>
                </a:cubicBezTo>
                <a:cubicBezTo>
                  <a:pt x="10964542" y="3890555"/>
                  <a:pt x="10964542" y="3890555"/>
                  <a:pt x="10964542" y="3890555"/>
                </a:cubicBezTo>
                <a:cubicBezTo>
                  <a:pt x="10960451" y="3890555"/>
                  <a:pt x="10958406" y="3892635"/>
                  <a:pt x="10958406" y="3896798"/>
                </a:cubicBezTo>
                <a:cubicBezTo>
                  <a:pt x="10958406" y="4071593"/>
                  <a:pt x="10958406" y="4071593"/>
                  <a:pt x="10958406" y="4071593"/>
                </a:cubicBezTo>
                <a:cubicBezTo>
                  <a:pt x="10958406" y="4075755"/>
                  <a:pt x="10960451" y="4077836"/>
                  <a:pt x="10964542" y="4077836"/>
                </a:cubicBezTo>
                <a:cubicBezTo>
                  <a:pt x="10993181" y="4077836"/>
                  <a:pt x="10993181" y="4077836"/>
                  <a:pt x="10993181" y="4077836"/>
                </a:cubicBezTo>
                <a:cubicBezTo>
                  <a:pt x="10997272" y="4077836"/>
                  <a:pt x="10999317" y="4075755"/>
                  <a:pt x="10999317" y="4071593"/>
                </a:cubicBezTo>
                <a:cubicBezTo>
                  <a:pt x="10999317" y="3950901"/>
                  <a:pt x="10999317" y="3950901"/>
                  <a:pt x="10999317" y="3950901"/>
                </a:cubicBezTo>
                <a:cubicBezTo>
                  <a:pt x="11007500" y="3944658"/>
                  <a:pt x="11025910" y="3930092"/>
                  <a:pt x="11050457" y="3928011"/>
                </a:cubicBezTo>
                <a:cubicBezTo>
                  <a:pt x="11054548" y="3928011"/>
                  <a:pt x="11056594" y="3923849"/>
                  <a:pt x="11056594" y="3921768"/>
                </a:cubicBezTo>
                <a:cubicBezTo>
                  <a:pt x="11056594" y="3894717"/>
                  <a:pt x="11056594" y="3894717"/>
                  <a:pt x="11056594" y="3894717"/>
                </a:cubicBezTo>
                <a:cubicBezTo>
                  <a:pt x="11056594" y="3892635"/>
                  <a:pt x="11056594" y="3890555"/>
                  <a:pt x="11054548" y="3890555"/>
                </a:cubicBezTo>
                <a:cubicBezTo>
                  <a:pt x="11052503" y="3888474"/>
                  <a:pt x="11050457" y="3888474"/>
                  <a:pt x="11048412" y="3888474"/>
                </a:cubicBezTo>
                <a:close/>
                <a:moveTo>
                  <a:pt x="10847504" y="3884967"/>
                </a:moveTo>
                <a:cubicBezTo>
                  <a:pt x="10826811" y="3884967"/>
                  <a:pt x="10791633" y="3891205"/>
                  <a:pt x="10777148" y="3893285"/>
                </a:cubicBezTo>
                <a:cubicBezTo>
                  <a:pt x="10773009" y="3893285"/>
                  <a:pt x="10770940" y="3897443"/>
                  <a:pt x="10770940" y="3899523"/>
                </a:cubicBezTo>
                <a:cubicBezTo>
                  <a:pt x="10770940" y="3899523"/>
                  <a:pt x="10770940" y="3899523"/>
                  <a:pt x="10773009" y="3924476"/>
                </a:cubicBezTo>
                <a:cubicBezTo>
                  <a:pt x="10773009" y="3926555"/>
                  <a:pt x="10773009" y="3928635"/>
                  <a:pt x="10775079" y="3928635"/>
                </a:cubicBezTo>
                <a:cubicBezTo>
                  <a:pt x="10777148" y="3930714"/>
                  <a:pt x="10777148" y="3930714"/>
                  <a:pt x="10779217" y="3930714"/>
                </a:cubicBezTo>
                <a:cubicBezTo>
                  <a:pt x="10795771" y="3930714"/>
                  <a:pt x="10824741" y="3926555"/>
                  <a:pt x="10845434" y="3926555"/>
                </a:cubicBezTo>
                <a:cubicBezTo>
                  <a:pt x="10859918" y="3926555"/>
                  <a:pt x="10868196" y="3934873"/>
                  <a:pt x="10868196" y="3949429"/>
                </a:cubicBezTo>
                <a:cubicBezTo>
                  <a:pt x="10868196" y="3949429"/>
                  <a:pt x="10868196" y="3949429"/>
                  <a:pt x="10868196" y="3961905"/>
                </a:cubicBezTo>
                <a:cubicBezTo>
                  <a:pt x="10868196" y="3961905"/>
                  <a:pt x="10868196" y="3961905"/>
                  <a:pt x="10822672" y="3966064"/>
                </a:cubicBezTo>
                <a:cubicBezTo>
                  <a:pt x="10777148" y="3968144"/>
                  <a:pt x="10758524" y="3984779"/>
                  <a:pt x="10758524" y="4022208"/>
                </a:cubicBezTo>
                <a:cubicBezTo>
                  <a:pt x="10758524" y="4061717"/>
                  <a:pt x="10779217" y="4082511"/>
                  <a:pt x="10814395" y="4082511"/>
                </a:cubicBezTo>
                <a:cubicBezTo>
                  <a:pt x="10843365" y="4082511"/>
                  <a:pt x="10874404" y="4070035"/>
                  <a:pt x="10874404" y="4070035"/>
                </a:cubicBezTo>
                <a:cubicBezTo>
                  <a:pt x="10882681" y="4076273"/>
                  <a:pt x="10888889" y="4080432"/>
                  <a:pt x="10903374" y="4082511"/>
                </a:cubicBezTo>
                <a:cubicBezTo>
                  <a:pt x="10905443" y="4082511"/>
                  <a:pt x="10907512" y="4082511"/>
                  <a:pt x="10909582" y="4080432"/>
                </a:cubicBezTo>
                <a:cubicBezTo>
                  <a:pt x="10909582" y="4078352"/>
                  <a:pt x="10911651" y="4076273"/>
                  <a:pt x="10911651" y="4074194"/>
                </a:cubicBezTo>
                <a:cubicBezTo>
                  <a:pt x="10911651" y="4074194"/>
                  <a:pt x="10911651" y="4074194"/>
                  <a:pt x="10911651" y="3949429"/>
                </a:cubicBezTo>
                <a:cubicBezTo>
                  <a:pt x="10911651" y="3905761"/>
                  <a:pt x="10890958" y="3884967"/>
                  <a:pt x="10847504" y="3884967"/>
                </a:cubicBezTo>
                <a:close/>
                <a:moveTo>
                  <a:pt x="10518899" y="3884967"/>
                </a:moveTo>
                <a:cubicBezTo>
                  <a:pt x="10472419" y="3884967"/>
                  <a:pt x="10434738" y="3929188"/>
                  <a:pt x="10434738" y="3983739"/>
                </a:cubicBezTo>
                <a:cubicBezTo>
                  <a:pt x="10434738" y="4038290"/>
                  <a:pt x="10472419" y="4082511"/>
                  <a:pt x="10518899" y="4082511"/>
                </a:cubicBezTo>
                <a:cubicBezTo>
                  <a:pt x="10565380" y="4082511"/>
                  <a:pt x="10603060" y="4038290"/>
                  <a:pt x="10603060" y="3983739"/>
                </a:cubicBezTo>
                <a:cubicBezTo>
                  <a:pt x="10603060" y="3929188"/>
                  <a:pt x="10565380" y="3884967"/>
                  <a:pt x="10518899" y="3884967"/>
                </a:cubicBezTo>
                <a:close/>
                <a:moveTo>
                  <a:pt x="10302945" y="3859251"/>
                </a:moveTo>
                <a:cubicBezTo>
                  <a:pt x="10302945" y="3859251"/>
                  <a:pt x="10302945" y="3859251"/>
                  <a:pt x="10319310" y="3859251"/>
                </a:cubicBezTo>
                <a:cubicBezTo>
                  <a:pt x="10349994" y="3859251"/>
                  <a:pt x="10362267" y="3880168"/>
                  <a:pt x="10362267" y="3898993"/>
                </a:cubicBezTo>
                <a:cubicBezTo>
                  <a:pt x="10362267" y="3922003"/>
                  <a:pt x="10343857" y="3936644"/>
                  <a:pt x="10317264" y="3936644"/>
                </a:cubicBezTo>
                <a:cubicBezTo>
                  <a:pt x="10294763" y="3938736"/>
                  <a:pt x="10280444" y="3936644"/>
                  <a:pt x="10272261" y="3936644"/>
                </a:cubicBezTo>
                <a:cubicBezTo>
                  <a:pt x="10272261" y="3936644"/>
                  <a:pt x="10272261" y="3936644"/>
                  <a:pt x="10272261" y="3861343"/>
                </a:cubicBezTo>
                <a:cubicBezTo>
                  <a:pt x="10276353" y="3859251"/>
                  <a:pt x="10286581" y="3859251"/>
                  <a:pt x="10302945" y="3859251"/>
                </a:cubicBezTo>
                <a:close/>
                <a:moveTo>
                  <a:pt x="10679182" y="3847562"/>
                </a:moveTo>
                <a:cubicBezTo>
                  <a:pt x="10679182" y="3847562"/>
                  <a:pt x="10679182" y="3847562"/>
                  <a:pt x="10650472" y="3853806"/>
                </a:cubicBezTo>
                <a:cubicBezTo>
                  <a:pt x="10646371" y="3855888"/>
                  <a:pt x="10644320" y="3857970"/>
                  <a:pt x="10644320" y="3860050"/>
                </a:cubicBezTo>
                <a:cubicBezTo>
                  <a:pt x="10644320" y="3860050"/>
                  <a:pt x="10644320" y="3860050"/>
                  <a:pt x="10644320" y="3891272"/>
                </a:cubicBezTo>
                <a:cubicBezTo>
                  <a:pt x="10644320" y="3891272"/>
                  <a:pt x="10644320" y="3891272"/>
                  <a:pt x="10627914" y="3891272"/>
                </a:cubicBezTo>
                <a:cubicBezTo>
                  <a:pt x="10623813" y="3891272"/>
                  <a:pt x="10621762" y="3893354"/>
                  <a:pt x="10621762" y="3897517"/>
                </a:cubicBezTo>
                <a:cubicBezTo>
                  <a:pt x="10621762" y="3897517"/>
                  <a:pt x="10621762" y="3897517"/>
                  <a:pt x="10621762" y="3922495"/>
                </a:cubicBezTo>
                <a:cubicBezTo>
                  <a:pt x="10621762" y="3926658"/>
                  <a:pt x="10623813" y="3928739"/>
                  <a:pt x="10627914" y="3928739"/>
                </a:cubicBezTo>
                <a:cubicBezTo>
                  <a:pt x="10627914" y="3928739"/>
                  <a:pt x="10627914" y="3928739"/>
                  <a:pt x="10644320" y="3928739"/>
                </a:cubicBezTo>
                <a:cubicBezTo>
                  <a:pt x="10644320" y="3928739"/>
                  <a:pt x="10644320" y="3928739"/>
                  <a:pt x="10644320" y="4011998"/>
                </a:cubicBezTo>
                <a:cubicBezTo>
                  <a:pt x="10644320" y="4068197"/>
                  <a:pt x="10658675" y="4084849"/>
                  <a:pt x="10699689" y="4084849"/>
                </a:cubicBezTo>
                <a:cubicBezTo>
                  <a:pt x="10709943" y="4084849"/>
                  <a:pt x="10722247" y="4080686"/>
                  <a:pt x="10732500" y="4080686"/>
                </a:cubicBezTo>
                <a:cubicBezTo>
                  <a:pt x="10736602" y="4078605"/>
                  <a:pt x="10738652" y="4076523"/>
                  <a:pt x="10738652" y="4072360"/>
                </a:cubicBezTo>
                <a:cubicBezTo>
                  <a:pt x="10738652" y="4072360"/>
                  <a:pt x="10738652" y="4072360"/>
                  <a:pt x="10736602" y="4049464"/>
                </a:cubicBezTo>
                <a:cubicBezTo>
                  <a:pt x="10736602" y="4045301"/>
                  <a:pt x="10734551" y="4041138"/>
                  <a:pt x="10730449" y="4041138"/>
                </a:cubicBezTo>
                <a:cubicBezTo>
                  <a:pt x="10724297" y="4041138"/>
                  <a:pt x="10714044" y="4043220"/>
                  <a:pt x="10705841" y="4043220"/>
                </a:cubicBezTo>
                <a:cubicBezTo>
                  <a:pt x="10687385" y="4043220"/>
                  <a:pt x="10687385" y="4032813"/>
                  <a:pt x="10687385" y="4005753"/>
                </a:cubicBezTo>
                <a:cubicBezTo>
                  <a:pt x="10687385" y="4005753"/>
                  <a:pt x="10687385" y="4005753"/>
                  <a:pt x="10687385" y="3928739"/>
                </a:cubicBezTo>
                <a:cubicBezTo>
                  <a:pt x="10687385" y="3928739"/>
                  <a:pt x="10687385" y="3928739"/>
                  <a:pt x="10730449" y="3928739"/>
                </a:cubicBezTo>
                <a:cubicBezTo>
                  <a:pt x="10734551" y="3928739"/>
                  <a:pt x="10736602" y="3926658"/>
                  <a:pt x="10736602" y="3922495"/>
                </a:cubicBezTo>
                <a:cubicBezTo>
                  <a:pt x="10736602" y="3922495"/>
                  <a:pt x="10736602" y="3922495"/>
                  <a:pt x="10736602" y="3897517"/>
                </a:cubicBezTo>
                <a:cubicBezTo>
                  <a:pt x="10736602" y="3893354"/>
                  <a:pt x="10734551" y="3891272"/>
                  <a:pt x="10730449" y="3891272"/>
                </a:cubicBezTo>
                <a:cubicBezTo>
                  <a:pt x="10730449" y="3891272"/>
                  <a:pt x="10730449" y="3891272"/>
                  <a:pt x="10687385" y="3891272"/>
                </a:cubicBezTo>
                <a:cubicBezTo>
                  <a:pt x="10687385" y="3891272"/>
                  <a:pt x="10687385" y="3891272"/>
                  <a:pt x="10687385" y="3853806"/>
                </a:cubicBezTo>
                <a:cubicBezTo>
                  <a:pt x="10687385" y="3851725"/>
                  <a:pt x="10685334" y="3849643"/>
                  <a:pt x="10685334" y="3847562"/>
                </a:cubicBezTo>
                <a:cubicBezTo>
                  <a:pt x="10683283" y="3847562"/>
                  <a:pt x="10681232" y="3847562"/>
                  <a:pt x="10679182" y="3847562"/>
                </a:cubicBezTo>
                <a:close/>
                <a:moveTo>
                  <a:pt x="10313278" y="3818340"/>
                </a:moveTo>
                <a:cubicBezTo>
                  <a:pt x="10302968" y="3818340"/>
                  <a:pt x="10272038" y="3818340"/>
                  <a:pt x="10232861" y="3822492"/>
                </a:cubicBezTo>
                <a:cubicBezTo>
                  <a:pt x="10230798" y="3822492"/>
                  <a:pt x="10226674" y="3826644"/>
                  <a:pt x="10226674" y="3830796"/>
                </a:cubicBezTo>
                <a:cubicBezTo>
                  <a:pt x="10226674" y="3830796"/>
                  <a:pt x="10226674" y="3830796"/>
                  <a:pt x="10226674" y="4071608"/>
                </a:cubicBezTo>
                <a:cubicBezTo>
                  <a:pt x="10226674" y="4075760"/>
                  <a:pt x="10230798" y="4077836"/>
                  <a:pt x="10234922" y="4077836"/>
                </a:cubicBezTo>
                <a:cubicBezTo>
                  <a:pt x="10234922" y="4077836"/>
                  <a:pt x="10234922" y="4077836"/>
                  <a:pt x="10263790" y="4077836"/>
                </a:cubicBezTo>
                <a:cubicBezTo>
                  <a:pt x="10267914" y="4077836"/>
                  <a:pt x="10272038" y="4075760"/>
                  <a:pt x="10272038" y="4071608"/>
                </a:cubicBezTo>
                <a:cubicBezTo>
                  <a:pt x="10272038" y="4071608"/>
                  <a:pt x="10272038" y="4071608"/>
                  <a:pt x="10272038" y="3976114"/>
                </a:cubicBezTo>
                <a:cubicBezTo>
                  <a:pt x="10280286" y="3976114"/>
                  <a:pt x="10298844" y="3978189"/>
                  <a:pt x="10321526" y="3978189"/>
                </a:cubicBezTo>
                <a:cubicBezTo>
                  <a:pt x="10321526" y="3978189"/>
                  <a:pt x="10321526" y="3978189"/>
                  <a:pt x="10362766" y="4073683"/>
                </a:cubicBezTo>
                <a:cubicBezTo>
                  <a:pt x="10364828" y="4077836"/>
                  <a:pt x="10366890" y="4077836"/>
                  <a:pt x="10368952" y="4077836"/>
                </a:cubicBezTo>
                <a:cubicBezTo>
                  <a:pt x="10368952" y="4077836"/>
                  <a:pt x="10368952" y="4077836"/>
                  <a:pt x="10401944" y="4077836"/>
                </a:cubicBezTo>
                <a:cubicBezTo>
                  <a:pt x="10406068" y="4077836"/>
                  <a:pt x="10408130" y="4077836"/>
                  <a:pt x="10408130" y="4075760"/>
                </a:cubicBezTo>
                <a:cubicBezTo>
                  <a:pt x="10410192" y="4073683"/>
                  <a:pt x="10410192" y="4071608"/>
                  <a:pt x="10410192" y="4069532"/>
                </a:cubicBezTo>
                <a:lnTo>
                  <a:pt x="10362766" y="3965734"/>
                </a:lnTo>
                <a:cubicBezTo>
                  <a:pt x="10393696" y="3951202"/>
                  <a:pt x="10408130" y="3928366"/>
                  <a:pt x="10408130" y="3897226"/>
                </a:cubicBezTo>
                <a:cubicBezTo>
                  <a:pt x="10408130" y="3861935"/>
                  <a:pt x="10391634" y="3818340"/>
                  <a:pt x="10319464" y="3818340"/>
                </a:cubicBezTo>
                <a:cubicBezTo>
                  <a:pt x="10319464" y="3818340"/>
                  <a:pt x="10317402" y="3818340"/>
                  <a:pt x="10313278" y="3818340"/>
                </a:cubicBezTo>
                <a:close/>
                <a:moveTo>
                  <a:pt x="11675833" y="3785334"/>
                </a:moveTo>
                <a:cubicBezTo>
                  <a:pt x="11677894" y="3783273"/>
                  <a:pt x="11682015" y="3783273"/>
                  <a:pt x="11684076" y="3785334"/>
                </a:cubicBezTo>
                <a:cubicBezTo>
                  <a:pt x="11727344" y="3795635"/>
                  <a:pt x="11760312" y="3814179"/>
                  <a:pt x="11791218" y="3847147"/>
                </a:cubicBezTo>
                <a:cubicBezTo>
                  <a:pt x="11793278" y="3849207"/>
                  <a:pt x="11795339" y="3851267"/>
                  <a:pt x="11795339" y="3853328"/>
                </a:cubicBezTo>
                <a:cubicBezTo>
                  <a:pt x="11793278" y="3857448"/>
                  <a:pt x="11791218" y="3857448"/>
                  <a:pt x="11787097" y="3859509"/>
                </a:cubicBezTo>
                <a:cubicBezTo>
                  <a:pt x="11696438" y="3902778"/>
                  <a:pt x="11696438" y="3902778"/>
                  <a:pt x="11696438" y="3902778"/>
                </a:cubicBezTo>
                <a:cubicBezTo>
                  <a:pt x="11692317" y="3904838"/>
                  <a:pt x="11688196" y="3904838"/>
                  <a:pt x="11686136" y="3904838"/>
                </a:cubicBezTo>
                <a:cubicBezTo>
                  <a:pt x="11684076" y="3902778"/>
                  <a:pt x="11682015" y="3898657"/>
                  <a:pt x="11682015" y="3894536"/>
                </a:cubicBezTo>
                <a:cubicBezTo>
                  <a:pt x="11673773" y="3793575"/>
                  <a:pt x="11673773" y="3793575"/>
                  <a:pt x="11673773" y="3793575"/>
                </a:cubicBezTo>
                <a:cubicBezTo>
                  <a:pt x="11673773" y="3789454"/>
                  <a:pt x="11673773" y="3787394"/>
                  <a:pt x="11675833" y="3785334"/>
                </a:cubicBezTo>
                <a:close/>
                <a:moveTo>
                  <a:pt x="11618498" y="3784563"/>
                </a:moveTo>
                <a:cubicBezTo>
                  <a:pt x="11620043" y="3784306"/>
                  <a:pt x="11621589" y="3784306"/>
                  <a:pt x="11622619" y="3785338"/>
                </a:cubicBezTo>
                <a:cubicBezTo>
                  <a:pt x="11622619" y="3787403"/>
                  <a:pt x="11624679" y="3789468"/>
                  <a:pt x="11624679" y="3795663"/>
                </a:cubicBezTo>
                <a:cubicBezTo>
                  <a:pt x="11616438" y="3896851"/>
                  <a:pt x="11616438" y="3896851"/>
                  <a:pt x="11616438" y="3896851"/>
                </a:cubicBezTo>
                <a:cubicBezTo>
                  <a:pt x="11616438" y="3900981"/>
                  <a:pt x="11614377" y="3903046"/>
                  <a:pt x="11612316" y="3905111"/>
                </a:cubicBezTo>
                <a:cubicBezTo>
                  <a:pt x="11608196" y="3907176"/>
                  <a:pt x="11606135" y="3907176"/>
                  <a:pt x="11602015" y="3905111"/>
                </a:cubicBezTo>
                <a:cubicBezTo>
                  <a:pt x="11511355" y="3859680"/>
                  <a:pt x="11511355" y="3859680"/>
                  <a:pt x="11511355" y="3859680"/>
                </a:cubicBezTo>
                <a:cubicBezTo>
                  <a:pt x="11507235" y="3859680"/>
                  <a:pt x="11505174" y="3857615"/>
                  <a:pt x="11503114" y="3853485"/>
                </a:cubicBezTo>
                <a:cubicBezTo>
                  <a:pt x="11503114" y="3851419"/>
                  <a:pt x="11505174" y="3849355"/>
                  <a:pt x="11507235" y="3847289"/>
                </a:cubicBezTo>
                <a:cubicBezTo>
                  <a:pt x="11538141" y="3814249"/>
                  <a:pt x="11571108" y="3795663"/>
                  <a:pt x="11614377" y="3785338"/>
                </a:cubicBezTo>
                <a:cubicBezTo>
                  <a:pt x="11615407" y="3785338"/>
                  <a:pt x="11616952" y="3784822"/>
                  <a:pt x="11618498" y="3784563"/>
                </a:cubicBezTo>
                <a:close/>
                <a:moveTo>
                  <a:pt x="11649811" y="3749374"/>
                </a:moveTo>
                <a:cubicBezTo>
                  <a:pt x="11530058" y="3749374"/>
                  <a:pt x="11432980" y="3847500"/>
                  <a:pt x="11432980" y="3968544"/>
                </a:cubicBezTo>
                <a:cubicBezTo>
                  <a:pt x="11432980" y="4089587"/>
                  <a:pt x="11530058" y="4187713"/>
                  <a:pt x="11649811" y="4187713"/>
                </a:cubicBezTo>
                <a:cubicBezTo>
                  <a:pt x="11769564" y="4187713"/>
                  <a:pt x="11866643" y="4089587"/>
                  <a:pt x="11866643" y="3968544"/>
                </a:cubicBezTo>
                <a:cubicBezTo>
                  <a:pt x="11866643" y="3847500"/>
                  <a:pt x="11769564" y="3749374"/>
                  <a:pt x="11649811" y="3749374"/>
                </a:cubicBezTo>
                <a:close/>
                <a:moveTo>
                  <a:pt x="11649226" y="3717815"/>
                </a:moveTo>
                <a:cubicBezTo>
                  <a:pt x="11785441" y="3717815"/>
                  <a:pt x="11895865" y="3829547"/>
                  <a:pt x="11895865" y="3967376"/>
                </a:cubicBezTo>
                <a:cubicBezTo>
                  <a:pt x="11895865" y="4105204"/>
                  <a:pt x="11785441" y="4216937"/>
                  <a:pt x="11649226" y="4216937"/>
                </a:cubicBezTo>
                <a:cubicBezTo>
                  <a:pt x="11513012" y="4216937"/>
                  <a:pt x="11402588" y="4105204"/>
                  <a:pt x="11402588" y="3967376"/>
                </a:cubicBezTo>
                <a:cubicBezTo>
                  <a:pt x="11402588" y="3829547"/>
                  <a:pt x="11513012" y="3717815"/>
                  <a:pt x="11649226" y="3717815"/>
                </a:cubicBezTo>
                <a:close/>
                <a:moveTo>
                  <a:pt x="11636303" y="3639239"/>
                </a:moveTo>
                <a:cubicBezTo>
                  <a:pt x="11628077" y="3653788"/>
                  <a:pt x="11623964" y="3672494"/>
                  <a:pt x="11623964" y="3689122"/>
                </a:cubicBezTo>
                <a:cubicBezTo>
                  <a:pt x="11619850" y="3689122"/>
                  <a:pt x="11603398" y="3691200"/>
                  <a:pt x="11601342" y="3693279"/>
                </a:cubicBezTo>
                <a:cubicBezTo>
                  <a:pt x="11595172" y="3674573"/>
                  <a:pt x="11586946" y="3657945"/>
                  <a:pt x="11574607" y="3647553"/>
                </a:cubicBezTo>
                <a:cubicBezTo>
                  <a:pt x="11574607" y="3645474"/>
                  <a:pt x="11574607" y="3645474"/>
                  <a:pt x="11574607" y="3645474"/>
                </a:cubicBezTo>
                <a:cubicBezTo>
                  <a:pt x="11572550" y="3647553"/>
                  <a:pt x="11572550" y="3647553"/>
                  <a:pt x="11572550" y="3647553"/>
                </a:cubicBezTo>
                <a:cubicBezTo>
                  <a:pt x="11566381" y="3647553"/>
                  <a:pt x="11558155" y="3649631"/>
                  <a:pt x="11551985" y="3651710"/>
                </a:cubicBezTo>
                <a:cubicBezTo>
                  <a:pt x="11551985" y="3653788"/>
                  <a:pt x="11551985" y="3653788"/>
                  <a:pt x="11551985" y="3653788"/>
                </a:cubicBezTo>
                <a:cubicBezTo>
                  <a:pt x="11549928" y="3662102"/>
                  <a:pt x="11547872" y="3670416"/>
                  <a:pt x="11547872" y="3678730"/>
                </a:cubicBezTo>
                <a:cubicBezTo>
                  <a:pt x="11547872" y="3689122"/>
                  <a:pt x="11549928" y="3697436"/>
                  <a:pt x="11551985" y="3705750"/>
                </a:cubicBezTo>
                <a:cubicBezTo>
                  <a:pt x="11549928" y="3705750"/>
                  <a:pt x="11533476" y="3714063"/>
                  <a:pt x="11531420" y="3714063"/>
                </a:cubicBezTo>
                <a:cubicBezTo>
                  <a:pt x="11521137" y="3699514"/>
                  <a:pt x="11508798" y="3684965"/>
                  <a:pt x="11494402" y="3678730"/>
                </a:cubicBezTo>
                <a:cubicBezTo>
                  <a:pt x="11494402" y="3676651"/>
                  <a:pt x="11494402" y="3676651"/>
                  <a:pt x="11494402" y="3676651"/>
                </a:cubicBezTo>
                <a:cubicBezTo>
                  <a:pt x="11492346" y="3676651"/>
                  <a:pt x="11492346" y="3676651"/>
                  <a:pt x="11492346" y="3676651"/>
                </a:cubicBezTo>
                <a:cubicBezTo>
                  <a:pt x="11486176" y="3680808"/>
                  <a:pt x="11480006" y="3684965"/>
                  <a:pt x="11473837" y="3689122"/>
                </a:cubicBezTo>
                <a:cubicBezTo>
                  <a:pt x="11473837" y="3689122"/>
                  <a:pt x="11473837" y="3691200"/>
                  <a:pt x="11473837" y="3691200"/>
                </a:cubicBezTo>
                <a:cubicBezTo>
                  <a:pt x="11473837" y="3707828"/>
                  <a:pt x="11477950" y="3724456"/>
                  <a:pt x="11486176" y="3741083"/>
                </a:cubicBezTo>
                <a:cubicBezTo>
                  <a:pt x="11484120" y="3743162"/>
                  <a:pt x="11471780" y="3751476"/>
                  <a:pt x="11469724" y="3753554"/>
                </a:cubicBezTo>
                <a:cubicBezTo>
                  <a:pt x="11457385" y="3741083"/>
                  <a:pt x="11440932" y="3730691"/>
                  <a:pt x="11426536" y="3726534"/>
                </a:cubicBezTo>
                <a:cubicBezTo>
                  <a:pt x="11424480" y="3726534"/>
                  <a:pt x="11424480" y="3726534"/>
                  <a:pt x="11424480" y="3726534"/>
                </a:cubicBezTo>
                <a:cubicBezTo>
                  <a:pt x="11424480" y="3728612"/>
                  <a:pt x="11424480" y="3728612"/>
                  <a:pt x="11424480" y="3728612"/>
                </a:cubicBezTo>
                <a:cubicBezTo>
                  <a:pt x="11418310" y="3730691"/>
                  <a:pt x="11412140" y="3736926"/>
                  <a:pt x="11408027" y="3743162"/>
                </a:cubicBezTo>
                <a:cubicBezTo>
                  <a:pt x="11408027" y="3745240"/>
                  <a:pt x="11408027" y="3745240"/>
                  <a:pt x="11408027" y="3745240"/>
                </a:cubicBezTo>
                <a:cubicBezTo>
                  <a:pt x="11412140" y="3759789"/>
                  <a:pt x="11422423" y="3776417"/>
                  <a:pt x="11434763" y="3790966"/>
                </a:cubicBezTo>
                <a:cubicBezTo>
                  <a:pt x="11432706" y="3790966"/>
                  <a:pt x="11422423" y="3805515"/>
                  <a:pt x="11420366" y="3807594"/>
                </a:cubicBezTo>
                <a:cubicBezTo>
                  <a:pt x="11405971" y="3799280"/>
                  <a:pt x="11387462" y="3795123"/>
                  <a:pt x="11371010" y="3795123"/>
                </a:cubicBezTo>
                <a:cubicBezTo>
                  <a:pt x="11368953" y="3795123"/>
                  <a:pt x="11368953" y="3795123"/>
                  <a:pt x="11368953" y="3795123"/>
                </a:cubicBezTo>
                <a:cubicBezTo>
                  <a:pt x="11364840" y="3799280"/>
                  <a:pt x="11360727" y="3807594"/>
                  <a:pt x="11358671" y="3813829"/>
                </a:cubicBezTo>
                <a:cubicBezTo>
                  <a:pt x="11358671" y="3815908"/>
                  <a:pt x="11358671" y="3815908"/>
                  <a:pt x="11358671" y="3815908"/>
                </a:cubicBezTo>
                <a:cubicBezTo>
                  <a:pt x="11366897" y="3830456"/>
                  <a:pt x="11379236" y="3842927"/>
                  <a:pt x="11395688" y="3853320"/>
                </a:cubicBezTo>
                <a:cubicBezTo>
                  <a:pt x="11393632" y="3855398"/>
                  <a:pt x="11387462" y="3869947"/>
                  <a:pt x="11387462" y="3872026"/>
                </a:cubicBezTo>
                <a:cubicBezTo>
                  <a:pt x="11368953" y="3867869"/>
                  <a:pt x="11350444" y="3867869"/>
                  <a:pt x="11336049" y="3872026"/>
                </a:cubicBezTo>
                <a:cubicBezTo>
                  <a:pt x="11333992" y="3872026"/>
                  <a:pt x="11333992" y="3872026"/>
                  <a:pt x="11333992" y="3872026"/>
                </a:cubicBezTo>
                <a:cubicBezTo>
                  <a:pt x="11333992" y="3874104"/>
                  <a:pt x="11333992" y="3874104"/>
                  <a:pt x="11333992" y="3874104"/>
                </a:cubicBezTo>
                <a:cubicBezTo>
                  <a:pt x="11331936" y="3880340"/>
                  <a:pt x="11329879" y="3888653"/>
                  <a:pt x="11327823" y="3894888"/>
                </a:cubicBezTo>
                <a:cubicBezTo>
                  <a:pt x="11329879" y="3896967"/>
                  <a:pt x="11329879" y="3896967"/>
                  <a:pt x="11329879" y="3896967"/>
                </a:cubicBezTo>
                <a:cubicBezTo>
                  <a:pt x="11340162" y="3907359"/>
                  <a:pt x="11356614" y="3917752"/>
                  <a:pt x="11373066" y="3921908"/>
                </a:cubicBezTo>
                <a:cubicBezTo>
                  <a:pt x="11373066" y="3923987"/>
                  <a:pt x="11371010" y="3942693"/>
                  <a:pt x="11371010" y="3944772"/>
                </a:cubicBezTo>
                <a:cubicBezTo>
                  <a:pt x="11352501" y="3944772"/>
                  <a:pt x="11333992" y="3948928"/>
                  <a:pt x="11321653" y="3957243"/>
                </a:cubicBezTo>
                <a:cubicBezTo>
                  <a:pt x="11319596" y="3957243"/>
                  <a:pt x="11319596" y="3957243"/>
                  <a:pt x="11319596" y="3957243"/>
                </a:cubicBezTo>
                <a:cubicBezTo>
                  <a:pt x="11319596" y="3959320"/>
                  <a:pt x="11319596" y="3959320"/>
                  <a:pt x="11319596" y="3959320"/>
                </a:cubicBezTo>
                <a:cubicBezTo>
                  <a:pt x="11319596" y="3961399"/>
                  <a:pt x="11319596" y="3965556"/>
                  <a:pt x="11319596" y="3969713"/>
                </a:cubicBezTo>
                <a:cubicBezTo>
                  <a:pt x="11319596" y="3973870"/>
                  <a:pt x="11319596" y="3978027"/>
                  <a:pt x="11319596" y="3980105"/>
                </a:cubicBezTo>
                <a:cubicBezTo>
                  <a:pt x="11319596" y="3982184"/>
                  <a:pt x="11319596" y="3982184"/>
                  <a:pt x="11319596" y="3982184"/>
                </a:cubicBezTo>
                <a:cubicBezTo>
                  <a:pt x="11321653" y="3982184"/>
                  <a:pt x="11321653" y="3982184"/>
                  <a:pt x="11321653" y="3982184"/>
                </a:cubicBezTo>
                <a:cubicBezTo>
                  <a:pt x="11333992" y="3990498"/>
                  <a:pt x="11352501" y="3994655"/>
                  <a:pt x="11371010" y="3994655"/>
                </a:cubicBezTo>
                <a:cubicBezTo>
                  <a:pt x="11371010" y="3998811"/>
                  <a:pt x="11373066" y="4015439"/>
                  <a:pt x="11375123" y="4017517"/>
                </a:cubicBezTo>
                <a:cubicBezTo>
                  <a:pt x="11356614" y="4023752"/>
                  <a:pt x="11340162" y="4032066"/>
                  <a:pt x="11329879" y="4044537"/>
                </a:cubicBezTo>
                <a:cubicBezTo>
                  <a:pt x="11327823" y="4044537"/>
                  <a:pt x="11327823" y="4044537"/>
                  <a:pt x="11327823" y="4044537"/>
                </a:cubicBezTo>
                <a:cubicBezTo>
                  <a:pt x="11327823" y="4046616"/>
                  <a:pt x="11327823" y="4046616"/>
                  <a:pt x="11327823" y="4046616"/>
                </a:cubicBezTo>
                <a:cubicBezTo>
                  <a:pt x="11329879" y="4052851"/>
                  <a:pt x="11331936" y="4061165"/>
                  <a:pt x="11333992" y="4067401"/>
                </a:cubicBezTo>
                <a:cubicBezTo>
                  <a:pt x="11336049" y="4067401"/>
                  <a:pt x="11336049" y="4067401"/>
                  <a:pt x="11336049" y="4067401"/>
                </a:cubicBezTo>
                <a:cubicBezTo>
                  <a:pt x="11350444" y="4073636"/>
                  <a:pt x="11371010" y="4071557"/>
                  <a:pt x="11387462" y="4067401"/>
                </a:cubicBezTo>
                <a:cubicBezTo>
                  <a:pt x="11387462" y="4069478"/>
                  <a:pt x="11395688" y="4086107"/>
                  <a:pt x="11395688" y="4088184"/>
                </a:cubicBezTo>
                <a:cubicBezTo>
                  <a:pt x="11381292" y="4096498"/>
                  <a:pt x="11366897" y="4111048"/>
                  <a:pt x="11358671" y="4125597"/>
                </a:cubicBezTo>
                <a:cubicBezTo>
                  <a:pt x="11358671" y="4127675"/>
                  <a:pt x="11358671" y="4127675"/>
                  <a:pt x="11358671" y="4127675"/>
                </a:cubicBezTo>
                <a:cubicBezTo>
                  <a:pt x="11360727" y="4131833"/>
                  <a:pt x="11366897" y="4140146"/>
                  <a:pt x="11371010" y="4146381"/>
                </a:cubicBezTo>
                <a:cubicBezTo>
                  <a:pt x="11387462" y="4146381"/>
                  <a:pt x="11405971" y="4142225"/>
                  <a:pt x="11422423" y="4131833"/>
                </a:cubicBezTo>
                <a:cubicBezTo>
                  <a:pt x="11422423" y="4133910"/>
                  <a:pt x="11432706" y="4148460"/>
                  <a:pt x="11434763" y="4150539"/>
                </a:cubicBezTo>
                <a:cubicBezTo>
                  <a:pt x="11422423" y="4163009"/>
                  <a:pt x="11412140" y="4179636"/>
                  <a:pt x="11408027" y="4196265"/>
                </a:cubicBezTo>
                <a:cubicBezTo>
                  <a:pt x="11410084" y="4198342"/>
                  <a:pt x="11410084" y="4198342"/>
                  <a:pt x="11410084" y="4198342"/>
                </a:cubicBezTo>
                <a:cubicBezTo>
                  <a:pt x="11412140" y="4202500"/>
                  <a:pt x="11420366" y="4208735"/>
                  <a:pt x="11424480" y="4212892"/>
                </a:cubicBezTo>
                <a:cubicBezTo>
                  <a:pt x="11426536" y="4212892"/>
                  <a:pt x="11426536" y="4212892"/>
                  <a:pt x="11426536" y="4212892"/>
                </a:cubicBezTo>
                <a:cubicBezTo>
                  <a:pt x="11440932" y="4208735"/>
                  <a:pt x="11457385" y="4200421"/>
                  <a:pt x="11471780" y="4185872"/>
                </a:cubicBezTo>
                <a:cubicBezTo>
                  <a:pt x="11473837" y="4187951"/>
                  <a:pt x="11486176" y="4198342"/>
                  <a:pt x="11488233" y="4200421"/>
                </a:cubicBezTo>
                <a:cubicBezTo>
                  <a:pt x="11480006" y="4217048"/>
                  <a:pt x="11475894" y="4233677"/>
                  <a:pt x="11475894" y="4250304"/>
                </a:cubicBezTo>
                <a:cubicBezTo>
                  <a:pt x="11475894" y="4250304"/>
                  <a:pt x="11475894" y="4252383"/>
                  <a:pt x="11475894" y="4252383"/>
                </a:cubicBezTo>
                <a:cubicBezTo>
                  <a:pt x="11480006" y="4256539"/>
                  <a:pt x="11488233" y="4260697"/>
                  <a:pt x="11494402" y="4262774"/>
                </a:cubicBezTo>
                <a:cubicBezTo>
                  <a:pt x="11494402" y="4264853"/>
                  <a:pt x="11494402" y="4264853"/>
                  <a:pt x="11494402" y="4264853"/>
                </a:cubicBezTo>
                <a:cubicBezTo>
                  <a:pt x="11496459" y="4262774"/>
                  <a:pt x="11496459" y="4262774"/>
                  <a:pt x="11496459" y="4262774"/>
                </a:cubicBezTo>
                <a:cubicBezTo>
                  <a:pt x="11510854" y="4254461"/>
                  <a:pt x="11523194" y="4241990"/>
                  <a:pt x="11533476" y="4225363"/>
                </a:cubicBezTo>
                <a:cubicBezTo>
                  <a:pt x="11535533" y="4227441"/>
                  <a:pt x="11549928" y="4233677"/>
                  <a:pt x="11551985" y="4233677"/>
                </a:cubicBezTo>
                <a:cubicBezTo>
                  <a:pt x="11549928" y="4241990"/>
                  <a:pt x="11549928" y="4252383"/>
                  <a:pt x="11549928" y="4260697"/>
                </a:cubicBezTo>
                <a:cubicBezTo>
                  <a:pt x="11549928" y="4269010"/>
                  <a:pt x="11549928" y="4279403"/>
                  <a:pt x="11551985" y="4285638"/>
                </a:cubicBezTo>
                <a:cubicBezTo>
                  <a:pt x="11551985" y="4287716"/>
                  <a:pt x="11551985" y="4287716"/>
                  <a:pt x="11551985" y="4287716"/>
                </a:cubicBezTo>
                <a:cubicBezTo>
                  <a:pt x="11554042" y="4287716"/>
                  <a:pt x="11554042" y="4287716"/>
                  <a:pt x="11554042" y="4287716"/>
                </a:cubicBezTo>
                <a:cubicBezTo>
                  <a:pt x="11558155" y="4289795"/>
                  <a:pt x="11568437" y="4291873"/>
                  <a:pt x="11574607" y="4293951"/>
                </a:cubicBezTo>
                <a:cubicBezTo>
                  <a:pt x="11576663" y="4293951"/>
                  <a:pt x="11576663" y="4293951"/>
                  <a:pt x="11576663" y="4293951"/>
                </a:cubicBezTo>
                <a:cubicBezTo>
                  <a:pt x="11586946" y="4281481"/>
                  <a:pt x="11597229" y="4264853"/>
                  <a:pt x="11601342" y="4248226"/>
                </a:cubicBezTo>
                <a:cubicBezTo>
                  <a:pt x="11603398" y="4248226"/>
                  <a:pt x="11621907" y="4250304"/>
                  <a:pt x="11623964" y="4250304"/>
                </a:cubicBezTo>
                <a:cubicBezTo>
                  <a:pt x="11623964" y="4269010"/>
                  <a:pt x="11628077" y="4287716"/>
                  <a:pt x="11636303" y="4302265"/>
                </a:cubicBezTo>
                <a:cubicBezTo>
                  <a:pt x="11638359" y="4302265"/>
                  <a:pt x="11638359" y="4302265"/>
                  <a:pt x="11638359" y="4302265"/>
                </a:cubicBezTo>
                <a:cubicBezTo>
                  <a:pt x="11644529" y="4302265"/>
                  <a:pt x="11654812" y="4302265"/>
                  <a:pt x="11658925" y="4302265"/>
                </a:cubicBezTo>
                <a:cubicBezTo>
                  <a:pt x="11660982" y="4302265"/>
                  <a:pt x="11660982" y="4302265"/>
                  <a:pt x="11660982" y="4302265"/>
                </a:cubicBezTo>
                <a:cubicBezTo>
                  <a:pt x="11669208" y="4287716"/>
                  <a:pt x="11673321" y="4269010"/>
                  <a:pt x="11675378" y="4250304"/>
                </a:cubicBezTo>
                <a:cubicBezTo>
                  <a:pt x="11677434" y="4250304"/>
                  <a:pt x="11693886" y="4248226"/>
                  <a:pt x="11695943" y="4248226"/>
                </a:cubicBezTo>
                <a:cubicBezTo>
                  <a:pt x="11700056" y="4264853"/>
                  <a:pt x="11710338" y="4281481"/>
                  <a:pt x="11722678" y="4293951"/>
                </a:cubicBezTo>
                <a:cubicBezTo>
                  <a:pt x="11728847" y="4291873"/>
                  <a:pt x="11739130" y="4289795"/>
                  <a:pt x="11743243" y="4287716"/>
                </a:cubicBezTo>
                <a:cubicBezTo>
                  <a:pt x="11745300" y="4287716"/>
                  <a:pt x="11745300" y="4287716"/>
                  <a:pt x="11745300" y="4287716"/>
                </a:cubicBezTo>
                <a:cubicBezTo>
                  <a:pt x="11747356" y="4279403"/>
                  <a:pt x="11747356" y="4269010"/>
                  <a:pt x="11747356" y="4260697"/>
                </a:cubicBezTo>
                <a:cubicBezTo>
                  <a:pt x="11747356" y="4252383"/>
                  <a:pt x="11747356" y="4241990"/>
                  <a:pt x="11745300" y="4233677"/>
                </a:cubicBezTo>
                <a:cubicBezTo>
                  <a:pt x="11747356" y="4233677"/>
                  <a:pt x="11763808" y="4227441"/>
                  <a:pt x="11765865" y="4225363"/>
                </a:cubicBezTo>
                <a:cubicBezTo>
                  <a:pt x="11774091" y="4241990"/>
                  <a:pt x="11788487" y="4254461"/>
                  <a:pt x="11802882" y="4262774"/>
                </a:cubicBezTo>
                <a:cubicBezTo>
                  <a:pt x="11809052" y="4260697"/>
                  <a:pt x="11817278" y="4256539"/>
                  <a:pt x="11821391" y="4252383"/>
                </a:cubicBezTo>
                <a:cubicBezTo>
                  <a:pt x="11823448" y="4250304"/>
                  <a:pt x="11823448" y="4250304"/>
                  <a:pt x="11823448" y="4250304"/>
                </a:cubicBezTo>
                <a:cubicBezTo>
                  <a:pt x="11823448" y="4250304"/>
                  <a:pt x="11823448" y="4250304"/>
                  <a:pt x="11823448" y="4248226"/>
                </a:cubicBezTo>
                <a:cubicBezTo>
                  <a:pt x="11823448" y="4233677"/>
                  <a:pt x="11817278" y="4214971"/>
                  <a:pt x="11809052" y="4200421"/>
                </a:cubicBezTo>
                <a:cubicBezTo>
                  <a:pt x="11811108" y="4198342"/>
                  <a:pt x="11823448" y="4187951"/>
                  <a:pt x="11825504" y="4185872"/>
                </a:cubicBezTo>
                <a:cubicBezTo>
                  <a:pt x="11839900" y="4198342"/>
                  <a:pt x="11856352" y="4208735"/>
                  <a:pt x="11870748" y="4212892"/>
                </a:cubicBezTo>
                <a:cubicBezTo>
                  <a:pt x="11872805" y="4212892"/>
                  <a:pt x="11872805" y="4212892"/>
                  <a:pt x="11872805" y="4212892"/>
                </a:cubicBezTo>
                <a:cubicBezTo>
                  <a:pt x="11876918" y="4208735"/>
                  <a:pt x="11885144" y="4202500"/>
                  <a:pt x="11887201" y="4196265"/>
                </a:cubicBezTo>
                <a:cubicBezTo>
                  <a:pt x="11889257" y="4196265"/>
                  <a:pt x="11889257" y="4196265"/>
                  <a:pt x="11889257" y="4196265"/>
                </a:cubicBezTo>
                <a:cubicBezTo>
                  <a:pt x="11885144" y="4179636"/>
                  <a:pt x="11874861" y="4163009"/>
                  <a:pt x="11862522" y="4150539"/>
                </a:cubicBezTo>
                <a:cubicBezTo>
                  <a:pt x="11864579" y="4148460"/>
                  <a:pt x="11874861" y="4133910"/>
                  <a:pt x="11874861" y="4131833"/>
                </a:cubicBezTo>
                <a:cubicBezTo>
                  <a:pt x="11891314" y="4140146"/>
                  <a:pt x="11909822" y="4146381"/>
                  <a:pt x="11926275" y="4146381"/>
                </a:cubicBezTo>
                <a:cubicBezTo>
                  <a:pt x="11928331" y="4144303"/>
                  <a:pt x="11928331" y="4144303"/>
                  <a:pt x="11928331" y="4144303"/>
                </a:cubicBezTo>
                <a:cubicBezTo>
                  <a:pt x="11930388" y="4140146"/>
                  <a:pt x="11936557" y="4131833"/>
                  <a:pt x="11938614" y="4125597"/>
                </a:cubicBezTo>
                <a:cubicBezTo>
                  <a:pt x="11938614" y="4123519"/>
                  <a:pt x="11938614" y="4123519"/>
                  <a:pt x="11938614" y="4123519"/>
                </a:cubicBezTo>
                <a:cubicBezTo>
                  <a:pt x="11930388" y="4111048"/>
                  <a:pt x="11915992" y="4096498"/>
                  <a:pt x="11901596" y="4088184"/>
                </a:cubicBezTo>
                <a:cubicBezTo>
                  <a:pt x="11901596" y="4084028"/>
                  <a:pt x="11909822" y="4069478"/>
                  <a:pt x="11909822" y="4067401"/>
                </a:cubicBezTo>
                <a:cubicBezTo>
                  <a:pt x="11926275" y="4071557"/>
                  <a:pt x="11944784" y="4071557"/>
                  <a:pt x="11961236" y="4067401"/>
                </a:cubicBezTo>
                <a:cubicBezTo>
                  <a:pt x="11963292" y="4067401"/>
                  <a:pt x="11963292" y="4067401"/>
                  <a:pt x="11963292" y="4067401"/>
                </a:cubicBezTo>
                <a:cubicBezTo>
                  <a:pt x="11965349" y="4061165"/>
                  <a:pt x="11967405" y="4052851"/>
                  <a:pt x="11967405" y="4046616"/>
                </a:cubicBezTo>
                <a:cubicBezTo>
                  <a:pt x="11967405" y="4044537"/>
                  <a:pt x="11967405" y="4044537"/>
                  <a:pt x="11967405" y="4044537"/>
                </a:cubicBezTo>
                <a:cubicBezTo>
                  <a:pt x="11957123" y="4032066"/>
                  <a:pt x="11940670" y="4023752"/>
                  <a:pt x="11922162" y="4017517"/>
                </a:cubicBezTo>
                <a:cubicBezTo>
                  <a:pt x="11924218" y="4015439"/>
                  <a:pt x="11926275" y="3998811"/>
                  <a:pt x="11926275" y="3996733"/>
                </a:cubicBezTo>
                <a:cubicBezTo>
                  <a:pt x="11944784" y="3996733"/>
                  <a:pt x="11963292" y="3990498"/>
                  <a:pt x="11975632" y="3982184"/>
                </a:cubicBezTo>
                <a:cubicBezTo>
                  <a:pt x="11977688" y="3982184"/>
                  <a:pt x="11977688" y="3982184"/>
                  <a:pt x="11977688" y="3982184"/>
                </a:cubicBezTo>
                <a:cubicBezTo>
                  <a:pt x="11977688" y="3978027"/>
                  <a:pt x="11977688" y="3973870"/>
                  <a:pt x="11977688" y="3969713"/>
                </a:cubicBezTo>
                <a:cubicBezTo>
                  <a:pt x="11977688" y="3967634"/>
                  <a:pt x="11977688" y="3963478"/>
                  <a:pt x="11977688" y="3959320"/>
                </a:cubicBezTo>
                <a:cubicBezTo>
                  <a:pt x="11975632" y="3959320"/>
                  <a:pt x="11975632" y="3959320"/>
                  <a:pt x="11975632" y="3959320"/>
                </a:cubicBezTo>
                <a:cubicBezTo>
                  <a:pt x="11963292" y="3951007"/>
                  <a:pt x="11944784" y="3944772"/>
                  <a:pt x="11926275" y="3944772"/>
                </a:cubicBezTo>
                <a:cubicBezTo>
                  <a:pt x="11926275" y="3942693"/>
                  <a:pt x="11924218" y="3926066"/>
                  <a:pt x="11924218" y="3923987"/>
                </a:cubicBezTo>
                <a:cubicBezTo>
                  <a:pt x="11940670" y="3917752"/>
                  <a:pt x="11957123" y="3909438"/>
                  <a:pt x="11967405" y="3896967"/>
                </a:cubicBezTo>
                <a:cubicBezTo>
                  <a:pt x="11969462" y="3896967"/>
                  <a:pt x="11969462" y="3896967"/>
                  <a:pt x="11969462" y="3896967"/>
                </a:cubicBezTo>
                <a:cubicBezTo>
                  <a:pt x="11969462" y="3894888"/>
                  <a:pt x="11969462" y="3894888"/>
                  <a:pt x="11969462" y="3894888"/>
                </a:cubicBezTo>
                <a:cubicBezTo>
                  <a:pt x="11967405" y="3888653"/>
                  <a:pt x="11965349" y="3880340"/>
                  <a:pt x="11963292" y="3874104"/>
                </a:cubicBezTo>
                <a:cubicBezTo>
                  <a:pt x="11961236" y="3874104"/>
                  <a:pt x="11961236" y="3874104"/>
                  <a:pt x="11961236" y="3874104"/>
                </a:cubicBezTo>
                <a:cubicBezTo>
                  <a:pt x="11946840" y="3867869"/>
                  <a:pt x="11928331" y="3869947"/>
                  <a:pt x="11909822" y="3874104"/>
                </a:cubicBezTo>
                <a:cubicBezTo>
                  <a:pt x="11909822" y="3872026"/>
                  <a:pt x="11903653" y="3855398"/>
                  <a:pt x="11901596" y="3853320"/>
                </a:cubicBezTo>
                <a:cubicBezTo>
                  <a:pt x="11918049" y="3845006"/>
                  <a:pt x="11930388" y="3830456"/>
                  <a:pt x="11938614" y="3815908"/>
                </a:cubicBezTo>
                <a:cubicBezTo>
                  <a:pt x="11938614" y="3813829"/>
                  <a:pt x="11938614" y="3813829"/>
                  <a:pt x="11938614" y="3813829"/>
                </a:cubicBezTo>
                <a:cubicBezTo>
                  <a:pt x="11936557" y="3809672"/>
                  <a:pt x="11932444" y="3801358"/>
                  <a:pt x="11928331" y="3795123"/>
                </a:cubicBezTo>
                <a:cubicBezTo>
                  <a:pt x="11926275" y="3795123"/>
                  <a:pt x="11926275" y="3795123"/>
                  <a:pt x="11926275" y="3795123"/>
                </a:cubicBezTo>
                <a:cubicBezTo>
                  <a:pt x="11909822" y="3795123"/>
                  <a:pt x="11891314" y="3799280"/>
                  <a:pt x="11876918" y="3807594"/>
                </a:cubicBezTo>
                <a:cubicBezTo>
                  <a:pt x="11874861" y="3807594"/>
                  <a:pt x="11864579" y="3793044"/>
                  <a:pt x="11862522" y="3790966"/>
                </a:cubicBezTo>
                <a:cubicBezTo>
                  <a:pt x="11874861" y="3778495"/>
                  <a:pt x="11885144" y="3761868"/>
                  <a:pt x="11889257" y="3745240"/>
                </a:cubicBezTo>
                <a:cubicBezTo>
                  <a:pt x="11889257" y="3743162"/>
                  <a:pt x="11889257" y="3743162"/>
                  <a:pt x="11889257" y="3743162"/>
                </a:cubicBezTo>
                <a:cubicBezTo>
                  <a:pt x="11885144" y="3739005"/>
                  <a:pt x="11878975" y="3732769"/>
                  <a:pt x="11872805" y="3728612"/>
                </a:cubicBezTo>
                <a:cubicBezTo>
                  <a:pt x="11856352" y="3732769"/>
                  <a:pt x="11839900" y="3741083"/>
                  <a:pt x="11827561" y="3753554"/>
                </a:cubicBezTo>
                <a:cubicBezTo>
                  <a:pt x="11825504" y="3753554"/>
                  <a:pt x="11811108" y="3743162"/>
                  <a:pt x="11809052" y="3741083"/>
                </a:cubicBezTo>
                <a:cubicBezTo>
                  <a:pt x="11819334" y="3724456"/>
                  <a:pt x="11823448" y="3707828"/>
                  <a:pt x="11823448" y="3691200"/>
                </a:cubicBezTo>
                <a:cubicBezTo>
                  <a:pt x="11823448" y="3691200"/>
                  <a:pt x="11823448" y="3689122"/>
                  <a:pt x="11823448" y="3689122"/>
                </a:cubicBezTo>
                <a:cubicBezTo>
                  <a:pt x="11817278" y="3684965"/>
                  <a:pt x="11809052" y="3680808"/>
                  <a:pt x="11804939" y="3678730"/>
                </a:cubicBezTo>
                <a:cubicBezTo>
                  <a:pt x="11802882" y="3676651"/>
                  <a:pt x="11802882" y="3676651"/>
                  <a:pt x="11802882" y="3676651"/>
                </a:cubicBezTo>
                <a:cubicBezTo>
                  <a:pt x="11802882" y="3678730"/>
                  <a:pt x="11802882" y="3678730"/>
                  <a:pt x="11802882" y="3678730"/>
                </a:cubicBezTo>
                <a:cubicBezTo>
                  <a:pt x="11788487" y="3684965"/>
                  <a:pt x="11776147" y="3699514"/>
                  <a:pt x="11765865" y="3714063"/>
                </a:cubicBezTo>
                <a:cubicBezTo>
                  <a:pt x="11763808" y="3714063"/>
                  <a:pt x="11747356" y="3707828"/>
                  <a:pt x="11745300" y="3705750"/>
                </a:cubicBezTo>
                <a:cubicBezTo>
                  <a:pt x="11747356" y="3697436"/>
                  <a:pt x="11749412" y="3689122"/>
                  <a:pt x="11749412" y="3678730"/>
                </a:cubicBezTo>
                <a:cubicBezTo>
                  <a:pt x="11749412" y="3670416"/>
                  <a:pt x="11747356" y="3662102"/>
                  <a:pt x="11745300" y="3653788"/>
                </a:cubicBezTo>
                <a:cubicBezTo>
                  <a:pt x="11745300" y="3651710"/>
                  <a:pt x="11745300" y="3651710"/>
                  <a:pt x="11745300" y="3651710"/>
                </a:cubicBezTo>
                <a:cubicBezTo>
                  <a:pt x="11743243" y="3651710"/>
                  <a:pt x="11743243" y="3651710"/>
                  <a:pt x="11743243" y="3651710"/>
                </a:cubicBezTo>
                <a:cubicBezTo>
                  <a:pt x="11739130" y="3649631"/>
                  <a:pt x="11730904" y="3647553"/>
                  <a:pt x="11722678" y="3647553"/>
                </a:cubicBezTo>
                <a:cubicBezTo>
                  <a:pt x="11710338" y="3657945"/>
                  <a:pt x="11700056" y="3674573"/>
                  <a:pt x="11695943" y="3693279"/>
                </a:cubicBezTo>
                <a:cubicBezTo>
                  <a:pt x="11693886" y="3691200"/>
                  <a:pt x="11677434" y="3689122"/>
                  <a:pt x="11673321" y="3689122"/>
                </a:cubicBezTo>
                <a:cubicBezTo>
                  <a:pt x="11673321" y="3672494"/>
                  <a:pt x="11669208" y="3653788"/>
                  <a:pt x="11660982" y="3639239"/>
                </a:cubicBezTo>
                <a:cubicBezTo>
                  <a:pt x="11658925" y="3639239"/>
                  <a:pt x="11658925" y="3639239"/>
                  <a:pt x="11658925" y="3639239"/>
                </a:cubicBezTo>
                <a:cubicBezTo>
                  <a:pt x="11652756" y="3637160"/>
                  <a:pt x="11644529" y="3637160"/>
                  <a:pt x="11638359" y="3639239"/>
                </a:cubicBezTo>
                <a:cubicBezTo>
                  <a:pt x="11636303" y="3639239"/>
                  <a:pt x="11636303" y="3639239"/>
                  <a:pt x="11636303" y="3639239"/>
                </a:cubicBezTo>
                <a:close/>
                <a:moveTo>
                  <a:pt x="0" y="0"/>
                </a:moveTo>
                <a:lnTo>
                  <a:pt x="12192000" y="0"/>
                </a:lnTo>
                <a:lnTo>
                  <a:pt x="12192000" y="4454665"/>
                </a:lnTo>
                <a:lnTo>
                  <a:pt x="0" y="4454665"/>
                </a:lnTo>
                <a:lnTo>
                  <a:pt x="0" y="4454664"/>
                </a:lnTo>
                <a:lnTo>
                  <a:pt x="0" y="3869777"/>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algn="l"/>
            <a:r>
              <a:rPr lang="en-US" dirty="0">
                <a:solidFill>
                  <a:schemeClr val="lt1">
                    <a:alpha val="0"/>
                  </a:schemeClr>
                </a:solidFill>
              </a:rPr>
              <a:t>z</a:t>
            </a: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93866"/>
            <a:ext cx="11065934" cy="635000"/>
          </a:xfrm>
        </p:spPr>
        <p:txBody>
          <a:bodyPr>
            <a:normAutofit/>
          </a:bodyPr>
          <a:lstStyle>
            <a:lvl1pPr marL="0" indent="0" algn="l">
              <a:buNone/>
              <a:defRPr sz="4400" b="1" cap="all" baseline="0">
                <a:solidFill>
                  <a:srgbClr val="01B0E3"/>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1338932"/>
            <a:ext cx="11065934" cy="465667"/>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Slide Number Placeholder 5">
            <a:extLst>
              <a:ext uri="{FF2B5EF4-FFF2-40B4-BE49-F238E27FC236}">
                <a16:creationId xmlns:a16="http://schemas.microsoft.com/office/drawing/2014/main" id="{77FD9FF6-D0F7-4D4C-BFE7-449EBFDC2056}"/>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9391390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635B401B-8986-425F-87D2-9CDF185F587E}"/>
              </a:ext>
            </a:extLst>
          </p:cNvPr>
          <p:cNvSpPr>
            <a:spLocks noGrp="1"/>
          </p:cNvSpPr>
          <p:nvPr>
            <p:ph type="pic" sz="quarter" idx="16"/>
          </p:nvPr>
        </p:nvSpPr>
        <p:spPr>
          <a:xfrm>
            <a:off x="0" y="2403335"/>
            <a:ext cx="12192000" cy="4454665"/>
          </a:xfrm>
          <a:custGeom>
            <a:avLst/>
            <a:gdLst>
              <a:gd name="connsiteX0" fmla="*/ 11603402 w 12192000"/>
              <a:gd name="connsiteY0" fmla="*/ 4036670 h 4454665"/>
              <a:gd name="connsiteX1" fmla="*/ 11613605 w 12192000"/>
              <a:gd name="connsiteY1" fmla="*/ 4036670 h 4454665"/>
              <a:gd name="connsiteX2" fmla="*/ 11617686 w 12192000"/>
              <a:gd name="connsiteY2" fmla="*/ 4045008 h 4454665"/>
              <a:gd name="connsiteX3" fmla="*/ 11623808 w 12192000"/>
              <a:gd name="connsiteY3" fmla="*/ 4147152 h 4454665"/>
              <a:gd name="connsiteX4" fmla="*/ 11621767 w 12192000"/>
              <a:gd name="connsiteY4" fmla="*/ 4157574 h 4454665"/>
              <a:gd name="connsiteX5" fmla="*/ 11615645 w 12192000"/>
              <a:gd name="connsiteY5" fmla="*/ 4157574 h 4454665"/>
              <a:gd name="connsiteX6" fmla="*/ 11509533 w 12192000"/>
              <a:gd name="connsiteY6" fmla="*/ 4095038 h 4454665"/>
              <a:gd name="connsiteX7" fmla="*/ 11505451 w 12192000"/>
              <a:gd name="connsiteY7" fmla="*/ 4088785 h 4454665"/>
              <a:gd name="connsiteX8" fmla="*/ 11505451 w 12192000"/>
              <a:gd name="connsiteY8" fmla="*/ 4086699 h 4454665"/>
              <a:gd name="connsiteX9" fmla="*/ 11511573 w 12192000"/>
              <a:gd name="connsiteY9" fmla="*/ 4082530 h 4454665"/>
              <a:gd name="connsiteX10" fmla="*/ 11603402 w 12192000"/>
              <a:gd name="connsiteY10" fmla="*/ 4036670 h 4454665"/>
              <a:gd name="connsiteX11" fmla="*/ 11686136 w 12192000"/>
              <a:gd name="connsiteY11" fmla="*/ 4034586 h 4454665"/>
              <a:gd name="connsiteX12" fmla="*/ 11696438 w 12192000"/>
              <a:gd name="connsiteY12" fmla="*/ 4034586 h 4454665"/>
              <a:gd name="connsiteX13" fmla="*/ 11787097 w 12192000"/>
              <a:gd name="connsiteY13" fmla="*/ 4080352 h 4454665"/>
              <a:gd name="connsiteX14" fmla="*/ 11795339 w 12192000"/>
              <a:gd name="connsiteY14" fmla="*/ 4086593 h 4454665"/>
              <a:gd name="connsiteX15" fmla="*/ 11791218 w 12192000"/>
              <a:gd name="connsiteY15" fmla="*/ 4092833 h 4454665"/>
              <a:gd name="connsiteX16" fmla="*/ 11684076 w 12192000"/>
              <a:gd name="connsiteY16" fmla="*/ 4155241 h 4454665"/>
              <a:gd name="connsiteX17" fmla="*/ 11675833 w 12192000"/>
              <a:gd name="connsiteY17" fmla="*/ 4155241 h 4454665"/>
              <a:gd name="connsiteX18" fmla="*/ 11673773 w 12192000"/>
              <a:gd name="connsiteY18" fmla="*/ 4146920 h 4454665"/>
              <a:gd name="connsiteX19" fmla="*/ 11682015 w 12192000"/>
              <a:gd name="connsiteY19" fmla="*/ 4042907 h 4454665"/>
              <a:gd name="connsiteX20" fmla="*/ 11686136 w 12192000"/>
              <a:gd name="connsiteY20" fmla="*/ 4034586 h 4454665"/>
              <a:gd name="connsiteX21" fmla="*/ 10868401 w 12192000"/>
              <a:gd name="connsiteY21" fmla="*/ 3994843 h 4454665"/>
              <a:gd name="connsiteX22" fmla="*/ 10868401 w 12192000"/>
              <a:gd name="connsiteY22" fmla="*/ 4038046 h 4454665"/>
              <a:gd name="connsiteX23" fmla="*/ 10820512 w 12192000"/>
              <a:gd name="connsiteY23" fmla="*/ 4046275 h 4454665"/>
              <a:gd name="connsiteX24" fmla="*/ 10801773 w 12192000"/>
              <a:gd name="connsiteY24" fmla="*/ 4021588 h 4454665"/>
              <a:gd name="connsiteX25" fmla="*/ 10826759 w 12192000"/>
              <a:gd name="connsiteY25" fmla="*/ 3996901 h 4454665"/>
              <a:gd name="connsiteX26" fmla="*/ 10518900 w 12192000"/>
              <a:gd name="connsiteY26" fmla="*/ 3924709 h 4454665"/>
              <a:gd name="connsiteX27" fmla="*/ 10559811 w 12192000"/>
              <a:gd name="connsiteY27" fmla="*/ 3984908 h 4454665"/>
              <a:gd name="connsiteX28" fmla="*/ 10518900 w 12192000"/>
              <a:gd name="connsiteY28" fmla="*/ 4045106 h 4454665"/>
              <a:gd name="connsiteX29" fmla="*/ 10477988 w 12192000"/>
              <a:gd name="connsiteY29" fmla="*/ 3984908 h 4454665"/>
              <a:gd name="connsiteX30" fmla="*/ 10518900 w 12192000"/>
              <a:gd name="connsiteY30" fmla="*/ 3924709 h 4454665"/>
              <a:gd name="connsiteX31" fmla="*/ 11673123 w 12192000"/>
              <a:gd name="connsiteY31" fmla="*/ 3916397 h 4454665"/>
              <a:gd name="connsiteX32" fmla="*/ 11682116 w 12192000"/>
              <a:gd name="connsiteY32" fmla="*/ 3917436 h 4454665"/>
              <a:gd name="connsiteX33" fmla="*/ 11708840 w 12192000"/>
              <a:gd name="connsiteY33" fmla="*/ 3969387 h 4454665"/>
              <a:gd name="connsiteX34" fmla="*/ 11649226 w 12192000"/>
              <a:gd name="connsiteY34" fmla="*/ 4027572 h 4454665"/>
              <a:gd name="connsiteX35" fmla="*/ 11589612 w 12192000"/>
              <a:gd name="connsiteY35" fmla="*/ 3969387 h 4454665"/>
              <a:gd name="connsiteX36" fmla="*/ 11616336 w 12192000"/>
              <a:gd name="connsiteY36" fmla="*/ 3919515 h 4454665"/>
              <a:gd name="connsiteX37" fmla="*/ 11632781 w 12192000"/>
              <a:gd name="connsiteY37" fmla="*/ 3921592 h 4454665"/>
              <a:gd name="connsiteX38" fmla="*/ 11630725 w 12192000"/>
              <a:gd name="connsiteY38" fmla="*/ 3938217 h 4454665"/>
              <a:gd name="connsiteX39" fmla="*/ 11614280 w 12192000"/>
              <a:gd name="connsiteY39" fmla="*/ 3969387 h 4454665"/>
              <a:gd name="connsiteX40" fmla="*/ 11649226 w 12192000"/>
              <a:gd name="connsiteY40" fmla="*/ 4004714 h 4454665"/>
              <a:gd name="connsiteX41" fmla="*/ 11684172 w 12192000"/>
              <a:gd name="connsiteY41" fmla="*/ 3969387 h 4454665"/>
              <a:gd name="connsiteX42" fmla="*/ 11667727 w 12192000"/>
              <a:gd name="connsiteY42" fmla="*/ 3938217 h 4454665"/>
              <a:gd name="connsiteX43" fmla="*/ 11665671 w 12192000"/>
              <a:gd name="connsiteY43" fmla="*/ 3921592 h 4454665"/>
              <a:gd name="connsiteX44" fmla="*/ 11673123 w 12192000"/>
              <a:gd name="connsiteY44" fmla="*/ 3916397 h 4454665"/>
              <a:gd name="connsiteX45" fmla="*/ 11822057 w 12192000"/>
              <a:gd name="connsiteY45" fmla="*/ 3901331 h 4454665"/>
              <a:gd name="connsiteX46" fmla="*/ 11826190 w 12192000"/>
              <a:gd name="connsiteY46" fmla="*/ 3907560 h 4454665"/>
              <a:gd name="connsiteX47" fmla="*/ 11826190 w 12192000"/>
              <a:gd name="connsiteY47" fmla="*/ 4032127 h 4454665"/>
              <a:gd name="connsiteX48" fmla="*/ 11822057 w 12192000"/>
              <a:gd name="connsiteY48" fmla="*/ 4038355 h 4454665"/>
              <a:gd name="connsiteX49" fmla="*/ 11813791 w 12192000"/>
              <a:gd name="connsiteY49" fmla="*/ 4036279 h 4454665"/>
              <a:gd name="connsiteX50" fmla="*/ 11729066 w 12192000"/>
              <a:gd name="connsiteY50" fmla="*/ 3978147 h 4454665"/>
              <a:gd name="connsiteX51" fmla="*/ 11722867 w 12192000"/>
              <a:gd name="connsiteY51" fmla="*/ 3969843 h 4454665"/>
              <a:gd name="connsiteX52" fmla="*/ 11729066 w 12192000"/>
              <a:gd name="connsiteY52" fmla="*/ 3961539 h 4454665"/>
              <a:gd name="connsiteX53" fmla="*/ 11813791 w 12192000"/>
              <a:gd name="connsiteY53" fmla="*/ 3903408 h 4454665"/>
              <a:gd name="connsiteX54" fmla="*/ 11822057 w 12192000"/>
              <a:gd name="connsiteY54" fmla="*/ 3901331 h 4454665"/>
              <a:gd name="connsiteX55" fmla="*/ 11476229 w 12192000"/>
              <a:gd name="connsiteY55" fmla="*/ 3901331 h 4454665"/>
              <a:gd name="connsiteX56" fmla="*/ 11484412 w 12192000"/>
              <a:gd name="connsiteY56" fmla="*/ 3905483 h 4454665"/>
              <a:gd name="connsiteX57" fmla="*/ 11568280 w 12192000"/>
              <a:gd name="connsiteY57" fmla="*/ 3961539 h 4454665"/>
              <a:gd name="connsiteX58" fmla="*/ 11574417 w 12192000"/>
              <a:gd name="connsiteY58" fmla="*/ 3969843 h 4454665"/>
              <a:gd name="connsiteX59" fmla="*/ 11568280 w 12192000"/>
              <a:gd name="connsiteY59" fmla="*/ 3978147 h 4454665"/>
              <a:gd name="connsiteX60" fmla="*/ 11484412 w 12192000"/>
              <a:gd name="connsiteY60" fmla="*/ 4036279 h 4454665"/>
              <a:gd name="connsiteX61" fmla="*/ 11476229 w 12192000"/>
              <a:gd name="connsiteY61" fmla="*/ 4038355 h 4454665"/>
              <a:gd name="connsiteX62" fmla="*/ 11472138 w 12192000"/>
              <a:gd name="connsiteY62" fmla="*/ 4032127 h 4454665"/>
              <a:gd name="connsiteX63" fmla="*/ 11472138 w 12192000"/>
              <a:gd name="connsiteY63" fmla="*/ 3907560 h 4454665"/>
              <a:gd name="connsiteX64" fmla="*/ 11476229 w 12192000"/>
              <a:gd name="connsiteY64" fmla="*/ 3901331 h 4454665"/>
              <a:gd name="connsiteX65" fmla="*/ 11088184 w 12192000"/>
              <a:gd name="connsiteY65" fmla="*/ 3890811 h 4454665"/>
              <a:gd name="connsiteX66" fmla="*/ 11082024 w 12192000"/>
              <a:gd name="connsiteY66" fmla="*/ 3892889 h 4454665"/>
              <a:gd name="connsiteX67" fmla="*/ 11079972 w 12192000"/>
              <a:gd name="connsiteY67" fmla="*/ 3899119 h 4454665"/>
              <a:gd name="connsiteX68" fmla="*/ 11121033 w 12192000"/>
              <a:gd name="connsiteY68" fmla="*/ 4056970 h 4454665"/>
              <a:gd name="connsiteX69" fmla="*/ 11145670 w 12192000"/>
              <a:gd name="connsiteY69" fmla="*/ 4077739 h 4454665"/>
              <a:gd name="connsiteX70" fmla="*/ 11153882 w 12192000"/>
              <a:gd name="connsiteY70" fmla="*/ 4077739 h 4454665"/>
              <a:gd name="connsiteX71" fmla="*/ 11149776 w 12192000"/>
              <a:gd name="connsiteY71" fmla="*/ 4086047 h 4454665"/>
              <a:gd name="connsiteX72" fmla="*/ 11149776 w 12192000"/>
              <a:gd name="connsiteY72" fmla="*/ 4088124 h 4454665"/>
              <a:gd name="connsiteX73" fmla="*/ 11125139 w 12192000"/>
              <a:gd name="connsiteY73" fmla="*/ 4106817 h 4454665"/>
              <a:gd name="connsiteX74" fmla="*/ 11090237 w 12192000"/>
              <a:gd name="connsiteY74" fmla="*/ 4104740 h 4454665"/>
              <a:gd name="connsiteX75" fmla="*/ 11084078 w 12192000"/>
              <a:gd name="connsiteY75" fmla="*/ 4106817 h 4454665"/>
              <a:gd name="connsiteX76" fmla="*/ 11082024 w 12192000"/>
              <a:gd name="connsiteY76" fmla="*/ 4110971 h 4454665"/>
              <a:gd name="connsiteX77" fmla="*/ 11082024 w 12192000"/>
              <a:gd name="connsiteY77" fmla="*/ 4129664 h 4454665"/>
              <a:gd name="connsiteX78" fmla="*/ 11088184 w 12192000"/>
              <a:gd name="connsiteY78" fmla="*/ 4135895 h 4454665"/>
              <a:gd name="connsiteX79" fmla="*/ 11135404 w 12192000"/>
              <a:gd name="connsiteY79" fmla="*/ 4142125 h 4454665"/>
              <a:gd name="connsiteX80" fmla="*/ 11137458 w 12192000"/>
              <a:gd name="connsiteY80" fmla="*/ 4142125 h 4454665"/>
              <a:gd name="connsiteX81" fmla="*/ 11190838 w 12192000"/>
              <a:gd name="connsiteY81" fmla="*/ 4090201 h 4454665"/>
              <a:gd name="connsiteX82" fmla="*/ 11223687 w 12192000"/>
              <a:gd name="connsiteY82" fmla="*/ 3961429 h 4454665"/>
              <a:gd name="connsiteX83" fmla="*/ 11236005 w 12192000"/>
              <a:gd name="connsiteY83" fmla="*/ 3919889 h 4454665"/>
              <a:gd name="connsiteX84" fmla="*/ 11240111 w 12192000"/>
              <a:gd name="connsiteY84" fmla="*/ 3899119 h 4454665"/>
              <a:gd name="connsiteX85" fmla="*/ 11238058 w 12192000"/>
              <a:gd name="connsiteY85" fmla="*/ 3892889 h 4454665"/>
              <a:gd name="connsiteX86" fmla="*/ 11233952 w 12192000"/>
              <a:gd name="connsiteY86" fmla="*/ 3890811 h 4454665"/>
              <a:gd name="connsiteX87" fmla="*/ 11205209 w 12192000"/>
              <a:gd name="connsiteY87" fmla="*/ 3890811 h 4454665"/>
              <a:gd name="connsiteX88" fmla="*/ 11199050 w 12192000"/>
              <a:gd name="connsiteY88" fmla="*/ 3894966 h 4454665"/>
              <a:gd name="connsiteX89" fmla="*/ 11162094 w 12192000"/>
              <a:gd name="connsiteY89" fmla="*/ 4036200 h 4454665"/>
              <a:gd name="connsiteX90" fmla="*/ 11160041 w 12192000"/>
              <a:gd name="connsiteY90" fmla="*/ 4036200 h 4454665"/>
              <a:gd name="connsiteX91" fmla="*/ 11121033 w 12192000"/>
              <a:gd name="connsiteY91" fmla="*/ 3894966 h 4454665"/>
              <a:gd name="connsiteX92" fmla="*/ 11114874 w 12192000"/>
              <a:gd name="connsiteY92" fmla="*/ 3890811 h 4454665"/>
              <a:gd name="connsiteX93" fmla="*/ 11088184 w 12192000"/>
              <a:gd name="connsiteY93" fmla="*/ 3890811 h 4454665"/>
              <a:gd name="connsiteX94" fmla="*/ 11048412 w 12192000"/>
              <a:gd name="connsiteY94" fmla="*/ 3888474 h 4454665"/>
              <a:gd name="connsiteX95" fmla="*/ 10999317 w 12192000"/>
              <a:gd name="connsiteY95" fmla="*/ 3909283 h 4454665"/>
              <a:gd name="connsiteX96" fmla="*/ 10999317 w 12192000"/>
              <a:gd name="connsiteY96" fmla="*/ 3896798 h 4454665"/>
              <a:gd name="connsiteX97" fmla="*/ 10993181 w 12192000"/>
              <a:gd name="connsiteY97" fmla="*/ 3890555 h 4454665"/>
              <a:gd name="connsiteX98" fmla="*/ 10964542 w 12192000"/>
              <a:gd name="connsiteY98" fmla="*/ 3890555 h 4454665"/>
              <a:gd name="connsiteX99" fmla="*/ 10958406 w 12192000"/>
              <a:gd name="connsiteY99" fmla="*/ 3896798 h 4454665"/>
              <a:gd name="connsiteX100" fmla="*/ 10958406 w 12192000"/>
              <a:gd name="connsiteY100" fmla="*/ 4071593 h 4454665"/>
              <a:gd name="connsiteX101" fmla="*/ 10964542 w 12192000"/>
              <a:gd name="connsiteY101" fmla="*/ 4077836 h 4454665"/>
              <a:gd name="connsiteX102" fmla="*/ 10993181 w 12192000"/>
              <a:gd name="connsiteY102" fmla="*/ 4077836 h 4454665"/>
              <a:gd name="connsiteX103" fmla="*/ 10999317 w 12192000"/>
              <a:gd name="connsiteY103" fmla="*/ 4071593 h 4454665"/>
              <a:gd name="connsiteX104" fmla="*/ 10999317 w 12192000"/>
              <a:gd name="connsiteY104" fmla="*/ 3950901 h 4454665"/>
              <a:gd name="connsiteX105" fmla="*/ 11050457 w 12192000"/>
              <a:gd name="connsiteY105" fmla="*/ 3928011 h 4454665"/>
              <a:gd name="connsiteX106" fmla="*/ 11056594 w 12192000"/>
              <a:gd name="connsiteY106" fmla="*/ 3921768 h 4454665"/>
              <a:gd name="connsiteX107" fmla="*/ 11056594 w 12192000"/>
              <a:gd name="connsiteY107" fmla="*/ 3894717 h 4454665"/>
              <a:gd name="connsiteX108" fmla="*/ 11054548 w 12192000"/>
              <a:gd name="connsiteY108" fmla="*/ 3890555 h 4454665"/>
              <a:gd name="connsiteX109" fmla="*/ 11048412 w 12192000"/>
              <a:gd name="connsiteY109" fmla="*/ 3888474 h 4454665"/>
              <a:gd name="connsiteX110" fmla="*/ 10847504 w 12192000"/>
              <a:gd name="connsiteY110" fmla="*/ 3884967 h 4454665"/>
              <a:gd name="connsiteX111" fmla="*/ 10777148 w 12192000"/>
              <a:gd name="connsiteY111" fmla="*/ 3893285 h 4454665"/>
              <a:gd name="connsiteX112" fmla="*/ 10770940 w 12192000"/>
              <a:gd name="connsiteY112" fmla="*/ 3899523 h 4454665"/>
              <a:gd name="connsiteX113" fmla="*/ 10773009 w 12192000"/>
              <a:gd name="connsiteY113" fmla="*/ 3924476 h 4454665"/>
              <a:gd name="connsiteX114" fmla="*/ 10775079 w 12192000"/>
              <a:gd name="connsiteY114" fmla="*/ 3928635 h 4454665"/>
              <a:gd name="connsiteX115" fmla="*/ 10779217 w 12192000"/>
              <a:gd name="connsiteY115" fmla="*/ 3930714 h 4454665"/>
              <a:gd name="connsiteX116" fmla="*/ 10845434 w 12192000"/>
              <a:gd name="connsiteY116" fmla="*/ 3926555 h 4454665"/>
              <a:gd name="connsiteX117" fmla="*/ 10868196 w 12192000"/>
              <a:gd name="connsiteY117" fmla="*/ 3949429 h 4454665"/>
              <a:gd name="connsiteX118" fmla="*/ 10868196 w 12192000"/>
              <a:gd name="connsiteY118" fmla="*/ 3961905 h 4454665"/>
              <a:gd name="connsiteX119" fmla="*/ 10822672 w 12192000"/>
              <a:gd name="connsiteY119" fmla="*/ 3966064 h 4454665"/>
              <a:gd name="connsiteX120" fmla="*/ 10758524 w 12192000"/>
              <a:gd name="connsiteY120" fmla="*/ 4022208 h 4454665"/>
              <a:gd name="connsiteX121" fmla="*/ 10814395 w 12192000"/>
              <a:gd name="connsiteY121" fmla="*/ 4082511 h 4454665"/>
              <a:gd name="connsiteX122" fmla="*/ 10874404 w 12192000"/>
              <a:gd name="connsiteY122" fmla="*/ 4070035 h 4454665"/>
              <a:gd name="connsiteX123" fmla="*/ 10903374 w 12192000"/>
              <a:gd name="connsiteY123" fmla="*/ 4082511 h 4454665"/>
              <a:gd name="connsiteX124" fmla="*/ 10909582 w 12192000"/>
              <a:gd name="connsiteY124" fmla="*/ 4080432 h 4454665"/>
              <a:gd name="connsiteX125" fmla="*/ 10911651 w 12192000"/>
              <a:gd name="connsiteY125" fmla="*/ 4074194 h 4454665"/>
              <a:gd name="connsiteX126" fmla="*/ 10911651 w 12192000"/>
              <a:gd name="connsiteY126" fmla="*/ 3949429 h 4454665"/>
              <a:gd name="connsiteX127" fmla="*/ 10847504 w 12192000"/>
              <a:gd name="connsiteY127" fmla="*/ 3884967 h 4454665"/>
              <a:gd name="connsiteX128" fmla="*/ 10518899 w 12192000"/>
              <a:gd name="connsiteY128" fmla="*/ 3884967 h 4454665"/>
              <a:gd name="connsiteX129" fmla="*/ 10434738 w 12192000"/>
              <a:gd name="connsiteY129" fmla="*/ 3983739 h 4454665"/>
              <a:gd name="connsiteX130" fmla="*/ 10518899 w 12192000"/>
              <a:gd name="connsiteY130" fmla="*/ 4082511 h 4454665"/>
              <a:gd name="connsiteX131" fmla="*/ 10603060 w 12192000"/>
              <a:gd name="connsiteY131" fmla="*/ 3983739 h 4454665"/>
              <a:gd name="connsiteX132" fmla="*/ 10518899 w 12192000"/>
              <a:gd name="connsiteY132" fmla="*/ 3884967 h 4454665"/>
              <a:gd name="connsiteX133" fmla="*/ 10302945 w 12192000"/>
              <a:gd name="connsiteY133" fmla="*/ 3859251 h 4454665"/>
              <a:gd name="connsiteX134" fmla="*/ 10319310 w 12192000"/>
              <a:gd name="connsiteY134" fmla="*/ 3859251 h 4454665"/>
              <a:gd name="connsiteX135" fmla="*/ 10362267 w 12192000"/>
              <a:gd name="connsiteY135" fmla="*/ 3898993 h 4454665"/>
              <a:gd name="connsiteX136" fmla="*/ 10317264 w 12192000"/>
              <a:gd name="connsiteY136" fmla="*/ 3936644 h 4454665"/>
              <a:gd name="connsiteX137" fmla="*/ 10272261 w 12192000"/>
              <a:gd name="connsiteY137" fmla="*/ 3936644 h 4454665"/>
              <a:gd name="connsiteX138" fmla="*/ 10272261 w 12192000"/>
              <a:gd name="connsiteY138" fmla="*/ 3861343 h 4454665"/>
              <a:gd name="connsiteX139" fmla="*/ 10302945 w 12192000"/>
              <a:gd name="connsiteY139" fmla="*/ 3859251 h 4454665"/>
              <a:gd name="connsiteX140" fmla="*/ 10679182 w 12192000"/>
              <a:gd name="connsiteY140" fmla="*/ 3847562 h 4454665"/>
              <a:gd name="connsiteX141" fmla="*/ 10650472 w 12192000"/>
              <a:gd name="connsiteY141" fmla="*/ 3853806 h 4454665"/>
              <a:gd name="connsiteX142" fmla="*/ 10644320 w 12192000"/>
              <a:gd name="connsiteY142" fmla="*/ 3860050 h 4454665"/>
              <a:gd name="connsiteX143" fmla="*/ 10644320 w 12192000"/>
              <a:gd name="connsiteY143" fmla="*/ 3891272 h 4454665"/>
              <a:gd name="connsiteX144" fmla="*/ 10627914 w 12192000"/>
              <a:gd name="connsiteY144" fmla="*/ 3891272 h 4454665"/>
              <a:gd name="connsiteX145" fmla="*/ 10621762 w 12192000"/>
              <a:gd name="connsiteY145" fmla="*/ 3897517 h 4454665"/>
              <a:gd name="connsiteX146" fmla="*/ 10621762 w 12192000"/>
              <a:gd name="connsiteY146" fmla="*/ 3922495 h 4454665"/>
              <a:gd name="connsiteX147" fmla="*/ 10627914 w 12192000"/>
              <a:gd name="connsiteY147" fmla="*/ 3928739 h 4454665"/>
              <a:gd name="connsiteX148" fmla="*/ 10644320 w 12192000"/>
              <a:gd name="connsiteY148" fmla="*/ 3928739 h 4454665"/>
              <a:gd name="connsiteX149" fmla="*/ 10644320 w 12192000"/>
              <a:gd name="connsiteY149" fmla="*/ 4011998 h 4454665"/>
              <a:gd name="connsiteX150" fmla="*/ 10699689 w 12192000"/>
              <a:gd name="connsiteY150" fmla="*/ 4084849 h 4454665"/>
              <a:gd name="connsiteX151" fmla="*/ 10732500 w 12192000"/>
              <a:gd name="connsiteY151" fmla="*/ 4080686 h 4454665"/>
              <a:gd name="connsiteX152" fmla="*/ 10738652 w 12192000"/>
              <a:gd name="connsiteY152" fmla="*/ 4072360 h 4454665"/>
              <a:gd name="connsiteX153" fmla="*/ 10736602 w 12192000"/>
              <a:gd name="connsiteY153" fmla="*/ 4049464 h 4454665"/>
              <a:gd name="connsiteX154" fmla="*/ 10730449 w 12192000"/>
              <a:gd name="connsiteY154" fmla="*/ 4041138 h 4454665"/>
              <a:gd name="connsiteX155" fmla="*/ 10705841 w 12192000"/>
              <a:gd name="connsiteY155" fmla="*/ 4043220 h 4454665"/>
              <a:gd name="connsiteX156" fmla="*/ 10687385 w 12192000"/>
              <a:gd name="connsiteY156" fmla="*/ 4005753 h 4454665"/>
              <a:gd name="connsiteX157" fmla="*/ 10687385 w 12192000"/>
              <a:gd name="connsiteY157" fmla="*/ 3928739 h 4454665"/>
              <a:gd name="connsiteX158" fmla="*/ 10730449 w 12192000"/>
              <a:gd name="connsiteY158" fmla="*/ 3928739 h 4454665"/>
              <a:gd name="connsiteX159" fmla="*/ 10736602 w 12192000"/>
              <a:gd name="connsiteY159" fmla="*/ 3922495 h 4454665"/>
              <a:gd name="connsiteX160" fmla="*/ 10736602 w 12192000"/>
              <a:gd name="connsiteY160" fmla="*/ 3897517 h 4454665"/>
              <a:gd name="connsiteX161" fmla="*/ 10730449 w 12192000"/>
              <a:gd name="connsiteY161" fmla="*/ 3891272 h 4454665"/>
              <a:gd name="connsiteX162" fmla="*/ 10687385 w 12192000"/>
              <a:gd name="connsiteY162" fmla="*/ 3891272 h 4454665"/>
              <a:gd name="connsiteX163" fmla="*/ 10687385 w 12192000"/>
              <a:gd name="connsiteY163" fmla="*/ 3853806 h 4454665"/>
              <a:gd name="connsiteX164" fmla="*/ 10685334 w 12192000"/>
              <a:gd name="connsiteY164" fmla="*/ 3847562 h 4454665"/>
              <a:gd name="connsiteX165" fmla="*/ 10679182 w 12192000"/>
              <a:gd name="connsiteY165" fmla="*/ 3847562 h 4454665"/>
              <a:gd name="connsiteX166" fmla="*/ 10313278 w 12192000"/>
              <a:gd name="connsiteY166" fmla="*/ 3818340 h 4454665"/>
              <a:gd name="connsiteX167" fmla="*/ 10232861 w 12192000"/>
              <a:gd name="connsiteY167" fmla="*/ 3822492 h 4454665"/>
              <a:gd name="connsiteX168" fmla="*/ 10226674 w 12192000"/>
              <a:gd name="connsiteY168" fmla="*/ 3830796 h 4454665"/>
              <a:gd name="connsiteX169" fmla="*/ 10226674 w 12192000"/>
              <a:gd name="connsiteY169" fmla="*/ 4071608 h 4454665"/>
              <a:gd name="connsiteX170" fmla="*/ 10234922 w 12192000"/>
              <a:gd name="connsiteY170" fmla="*/ 4077836 h 4454665"/>
              <a:gd name="connsiteX171" fmla="*/ 10263790 w 12192000"/>
              <a:gd name="connsiteY171" fmla="*/ 4077836 h 4454665"/>
              <a:gd name="connsiteX172" fmla="*/ 10272038 w 12192000"/>
              <a:gd name="connsiteY172" fmla="*/ 4071608 h 4454665"/>
              <a:gd name="connsiteX173" fmla="*/ 10272038 w 12192000"/>
              <a:gd name="connsiteY173" fmla="*/ 3976114 h 4454665"/>
              <a:gd name="connsiteX174" fmla="*/ 10321526 w 12192000"/>
              <a:gd name="connsiteY174" fmla="*/ 3978189 h 4454665"/>
              <a:gd name="connsiteX175" fmla="*/ 10362766 w 12192000"/>
              <a:gd name="connsiteY175" fmla="*/ 4073683 h 4454665"/>
              <a:gd name="connsiteX176" fmla="*/ 10368952 w 12192000"/>
              <a:gd name="connsiteY176" fmla="*/ 4077836 h 4454665"/>
              <a:gd name="connsiteX177" fmla="*/ 10401944 w 12192000"/>
              <a:gd name="connsiteY177" fmla="*/ 4077836 h 4454665"/>
              <a:gd name="connsiteX178" fmla="*/ 10408130 w 12192000"/>
              <a:gd name="connsiteY178" fmla="*/ 4075760 h 4454665"/>
              <a:gd name="connsiteX179" fmla="*/ 10410192 w 12192000"/>
              <a:gd name="connsiteY179" fmla="*/ 4069532 h 4454665"/>
              <a:gd name="connsiteX180" fmla="*/ 10362766 w 12192000"/>
              <a:gd name="connsiteY180" fmla="*/ 3965734 h 4454665"/>
              <a:gd name="connsiteX181" fmla="*/ 10408130 w 12192000"/>
              <a:gd name="connsiteY181" fmla="*/ 3897226 h 4454665"/>
              <a:gd name="connsiteX182" fmla="*/ 10319464 w 12192000"/>
              <a:gd name="connsiteY182" fmla="*/ 3818340 h 4454665"/>
              <a:gd name="connsiteX183" fmla="*/ 10313278 w 12192000"/>
              <a:gd name="connsiteY183" fmla="*/ 3818340 h 4454665"/>
              <a:gd name="connsiteX184" fmla="*/ 11675833 w 12192000"/>
              <a:gd name="connsiteY184" fmla="*/ 3785334 h 4454665"/>
              <a:gd name="connsiteX185" fmla="*/ 11684076 w 12192000"/>
              <a:gd name="connsiteY185" fmla="*/ 3785334 h 4454665"/>
              <a:gd name="connsiteX186" fmla="*/ 11791218 w 12192000"/>
              <a:gd name="connsiteY186" fmla="*/ 3847147 h 4454665"/>
              <a:gd name="connsiteX187" fmla="*/ 11795339 w 12192000"/>
              <a:gd name="connsiteY187" fmla="*/ 3853328 h 4454665"/>
              <a:gd name="connsiteX188" fmla="*/ 11787097 w 12192000"/>
              <a:gd name="connsiteY188" fmla="*/ 3859509 h 4454665"/>
              <a:gd name="connsiteX189" fmla="*/ 11696438 w 12192000"/>
              <a:gd name="connsiteY189" fmla="*/ 3902778 h 4454665"/>
              <a:gd name="connsiteX190" fmla="*/ 11686136 w 12192000"/>
              <a:gd name="connsiteY190" fmla="*/ 3904838 h 4454665"/>
              <a:gd name="connsiteX191" fmla="*/ 11682015 w 12192000"/>
              <a:gd name="connsiteY191" fmla="*/ 3894536 h 4454665"/>
              <a:gd name="connsiteX192" fmla="*/ 11673773 w 12192000"/>
              <a:gd name="connsiteY192" fmla="*/ 3793575 h 4454665"/>
              <a:gd name="connsiteX193" fmla="*/ 11675833 w 12192000"/>
              <a:gd name="connsiteY193" fmla="*/ 3785334 h 4454665"/>
              <a:gd name="connsiteX194" fmla="*/ 11618498 w 12192000"/>
              <a:gd name="connsiteY194" fmla="*/ 3784563 h 4454665"/>
              <a:gd name="connsiteX195" fmla="*/ 11622619 w 12192000"/>
              <a:gd name="connsiteY195" fmla="*/ 3785338 h 4454665"/>
              <a:gd name="connsiteX196" fmla="*/ 11624679 w 12192000"/>
              <a:gd name="connsiteY196" fmla="*/ 3795663 h 4454665"/>
              <a:gd name="connsiteX197" fmla="*/ 11616438 w 12192000"/>
              <a:gd name="connsiteY197" fmla="*/ 3896851 h 4454665"/>
              <a:gd name="connsiteX198" fmla="*/ 11612316 w 12192000"/>
              <a:gd name="connsiteY198" fmla="*/ 3905111 h 4454665"/>
              <a:gd name="connsiteX199" fmla="*/ 11602015 w 12192000"/>
              <a:gd name="connsiteY199" fmla="*/ 3905111 h 4454665"/>
              <a:gd name="connsiteX200" fmla="*/ 11511355 w 12192000"/>
              <a:gd name="connsiteY200" fmla="*/ 3859680 h 4454665"/>
              <a:gd name="connsiteX201" fmla="*/ 11503114 w 12192000"/>
              <a:gd name="connsiteY201" fmla="*/ 3853485 h 4454665"/>
              <a:gd name="connsiteX202" fmla="*/ 11507235 w 12192000"/>
              <a:gd name="connsiteY202" fmla="*/ 3847289 h 4454665"/>
              <a:gd name="connsiteX203" fmla="*/ 11614377 w 12192000"/>
              <a:gd name="connsiteY203" fmla="*/ 3785338 h 4454665"/>
              <a:gd name="connsiteX204" fmla="*/ 11618498 w 12192000"/>
              <a:gd name="connsiteY204" fmla="*/ 3784563 h 4454665"/>
              <a:gd name="connsiteX205" fmla="*/ 11649811 w 12192000"/>
              <a:gd name="connsiteY205" fmla="*/ 3749374 h 4454665"/>
              <a:gd name="connsiteX206" fmla="*/ 11432980 w 12192000"/>
              <a:gd name="connsiteY206" fmla="*/ 3968544 h 4454665"/>
              <a:gd name="connsiteX207" fmla="*/ 11649811 w 12192000"/>
              <a:gd name="connsiteY207" fmla="*/ 4187713 h 4454665"/>
              <a:gd name="connsiteX208" fmla="*/ 11866643 w 12192000"/>
              <a:gd name="connsiteY208" fmla="*/ 3968544 h 4454665"/>
              <a:gd name="connsiteX209" fmla="*/ 11649811 w 12192000"/>
              <a:gd name="connsiteY209" fmla="*/ 3749374 h 4454665"/>
              <a:gd name="connsiteX210" fmla="*/ 11649226 w 12192000"/>
              <a:gd name="connsiteY210" fmla="*/ 3717815 h 4454665"/>
              <a:gd name="connsiteX211" fmla="*/ 11895865 w 12192000"/>
              <a:gd name="connsiteY211" fmla="*/ 3967376 h 4454665"/>
              <a:gd name="connsiteX212" fmla="*/ 11649226 w 12192000"/>
              <a:gd name="connsiteY212" fmla="*/ 4216937 h 4454665"/>
              <a:gd name="connsiteX213" fmla="*/ 11402588 w 12192000"/>
              <a:gd name="connsiteY213" fmla="*/ 3967376 h 4454665"/>
              <a:gd name="connsiteX214" fmla="*/ 11649226 w 12192000"/>
              <a:gd name="connsiteY214" fmla="*/ 3717815 h 4454665"/>
              <a:gd name="connsiteX215" fmla="*/ 11636303 w 12192000"/>
              <a:gd name="connsiteY215" fmla="*/ 3639239 h 4454665"/>
              <a:gd name="connsiteX216" fmla="*/ 11623964 w 12192000"/>
              <a:gd name="connsiteY216" fmla="*/ 3689122 h 4454665"/>
              <a:gd name="connsiteX217" fmla="*/ 11601342 w 12192000"/>
              <a:gd name="connsiteY217" fmla="*/ 3693279 h 4454665"/>
              <a:gd name="connsiteX218" fmla="*/ 11574607 w 12192000"/>
              <a:gd name="connsiteY218" fmla="*/ 3647553 h 4454665"/>
              <a:gd name="connsiteX219" fmla="*/ 11574607 w 12192000"/>
              <a:gd name="connsiteY219" fmla="*/ 3645474 h 4454665"/>
              <a:gd name="connsiteX220" fmla="*/ 11572550 w 12192000"/>
              <a:gd name="connsiteY220" fmla="*/ 3647553 h 4454665"/>
              <a:gd name="connsiteX221" fmla="*/ 11551985 w 12192000"/>
              <a:gd name="connsiteY221" fmla="*/ 3651710 h 4454665"/>
              <a:gd name="connsiteX222" fmla="*/ 11551985 w 12192000"/>
              <a:gd name="connsiteY222" fmla="*/ 3653788 h 4454665"/>
              <a:gd name="connsiteX223" fmla="*/ 11547872 w 12192000"/>
              <a:gd name="connsiteY223" fmla="*/ 3678730 h 4454665"/>
              <a:gd name="connsiteX224" fmla="*/ 11551985 w 12192000"/>
              <a:gd name="connsiteY224" fmla="*/ 3705750 h 4454665"/>
              <a:gd name="connsiteX225" fmla="*/ 11531420 w 12192000"/>
              <a:gd name="connsiteY225" fmla="*/ 3714063 h 4454665"/>
              <a:gd name="connsiteX226" fmla="*/ 11494402 w 12192000"/>
              <a:gd name="connsiteY226" fmla="*/ 3678730 h 4454665"/>
              <a:gd name="connsiteX227" fmla="*/ 11494402 w 12192000"/>
              <a:gd name="connsiteY227" fmla="*/ 3676651 h 4454665"/>
              <a:gd name="connsiteX228" fmla="*/ 11492346 w 12192000"/>
              <a:gd name="connsiteY228" fmla="*/ 3676651 h 4454665"/>
              <a:gd name="connsiteX229" fmla="*/ 11473837 w 12192000"/>
              <a:gd name="connsiteY229" fmla="*/ 3689122 h 4454665"/>
              <a:gd name="connsiteX230" fmla="*/ 11473837 w 12192000"/>
              <a:gd name="connsiteY230" fmla="*/ 3691200 h 4454665"/>
              <a:gd name="connsiteX231" fmla="*/ 11486176 w 12192000"/>
              <a:gd name="connsiteY231" fmla="*/ 3741083 h 4454665"/>
              <a:gd name="connsiteX232" fmla="*/ 11469724 w 12192000"/>
              <a:gd name="connsiteY232" fmla="*/ 3753554 h 4454665"/>
              <a:gd name="connsiteX233" fmla="*/ 11426536 w 12192000"/>
              <a:gd name="connsiteY233" fmla="*/ 3726534 h 4454665"/>
              <a:gd name="connsiteX234" fmla="*/ 11424480 w 12192000"/>
              <a:gd name="connsiteY234" fmla="*/ 3726534 h 4454665"/>
              <a:gd name="connsiteX235" fmla="*/ 11424480 w 12192000"/>
              <a:gd name="connsiteY235" fmla="*/ 3728612 h 4454665"/>
              <a:gd name="connsiteX236" fmla="*/ 11408027 w 12192000"/>
              <a:gd name="connsiteY236" fmla="*/ 3743162 h 4454665"/>
              <a:gd name="connsiteX237" fmla="*/ 11408027 w 12192000"/>
              <a:gd name="connsiteY237" fmla="*/ 3745240 h 4454665"/>
              <a:gd name="connsiteX238" fmla="*/ 11434763 w 12192000"/>
              <a:gd name="connsiteY238" fmla="*/ 3790966 h 4454665"/>
              <a:gd name="connsiteX239" fmla="*/ 11420366 w 12192000"/>
              <a:gd name="connsiteY239" fmla="*/ 3807594 h 4454665"/>
              <a:gd name="connsiteX240" fmla="*/ 11371010 w 12192000"/>
              <a:gd name="connsiteY240" fmla="*/ 3795123 h 4454665"/>
              <a:gd name="connsiteX241" fmla="*/ 11368953 w 12192000"/>
              <a:gd name="connsiteY241" fmla="*/ 3795123 h 4454665"/>
              <a:gd name="connsiteX242" fmla="*/ 11358671 w 12192000"/>
              <a:gd name="connsiteY242" fmla="*/ 3813829 h 4454665"/>
              <a:gd name="connsiteX243" fmla="*/ 11358671 w 12192000"/>
              <a:gd name="connsiteY243" fmla="*/ 3815908 h 4454665"/>
              <a:gd name="connsiteX244" fmla="*/ 11395688 w 12192000"/>
              <a:gd name="connsiteY244" fmla="*/ 3853320 h 4454665"/>
              <a:gd name="connsiteX245" fmla="*/ 11387462 w 12192000"/>
              <a:gd name="connsiteY245" fmla="*/ 3872026 h 4454665"/>
              <a:gd name="connsiteX246" fmla="*/ 11336049 w 12192000"/>
              <a:gd name="connsiteY246" fmla="*/ 3872026 h 4454665"/>
              <a:gd name="connsiteX247" fmla="*/ 11333992 w 12192000"/>
              <a:gd name="connsiteY247" fmla="*/ 3872026 h 4454665"/>
              <a:gd name="connsiteX248" fmla="*/ 11333992 w 12192000"/>
              <a:gd name="connsiteY248" fmla="*/ 3874104 h 4454665"/>
              <a:gd name="connsiteX249" fmla="*/ 11327823 w 12192000"/>
              <a:gd name="connsiteY249" fmla="*/ 3894888 h 4454665"/>
              <a:gd name="connsiteX250" fmla="*/ 11329879 w 12192000"/>
              <a:gd name="connsiteY250" fmla="*/ 3896967 h 4454665"/>
              <a:gd name="connsiteX251" fmla="*/ 11373066 w 12192000"/>
              <a:gd name="connsiteY251" fmla="*/ 3921908 h 4454665"/>
              <a:gd name="connsiteX252" fmla="*/ 11371010 w 12192000"/>
              <a:gd name="connsiteY252" fmla="*/ 3944772 h 4454665"/>
              <a:gd name="connsiteX253" fmla="*/ 11321653 w 12192000"/>
              <a:gd name="connsiteY253" fmla="*/ 3957243 h 4454665"/>
              <a:gd name="connsiteX254" fmla="*/ 11319596 w 12192000"/>
              <a:gd name="connsiteY254" fmla="*/ 3957243 h 4454665"/>
              <a:gd name="connsiteX255" fmla="*/ 11319596 w 12192000"/>
              <a:gd name="connsiteY255" fmla="*/ 3959320 h 4454665"/>
              <a:gd name="connsiteX256" fmla="*/ 11319596 w 12192000"/>
              <a:gd name="connsiteY256" fmla="*/ 3969713 h 4454665"/>
              <a:gd name="connsiteX257" fmla="*/ 11319596 w 12192000"/>
              <a:gd name="connsiteY257" fmla="*/ 3980105 h 4454665"/>
              <a:gd name="connsiteX258" fmla="*/ 11319596 w 12192000"/>
              <a:gd name="connsiteY258" fmla="*/ 3982184 h 4454665"/>
              <a:gd name="connsiteX259" fmla="*/ 11321653 w 12192000"/>
              <a:gd name="connsiteY259" fmla="*/ 3982184 h 4454665"/>
              <a:gd name="connsiteX260" fmla="*/ 11371010 w 12192000"/>
              <a:gd name="connsiteY260" fmla="*/ 3994655 h 4454665"/>
              <a:gd name="connsiteX261" fmla="*/ 11375123 w 12192000"/>
              <a:gd name="connsiteY261" fmla="*/ 4017517 h 4454665"/>
              <a:gd name="connsiteX262" fmla="*/ 11329879 w 12192000"/>
              <a:gd name="connsiteY262" fmla="*/ 4044537 h 4454665"/>
              <a:gd name="connsiteX263" fmla="*/ 11327823 w 12192000"/>
              <a:gd name="connsiteY263" fmla="*/ 4044537 h 4454665"/>
              <a:gd name="connsiteX264" fmla="*/ 11327823 w 12192000"/>
              <a:gd name="connsiteY264" fmla="*/ 4046616 h 4454665"/>
              <a:gd name="connsiteX265" fmla="*/ 11333992 w 12192000"/>
              <a:gd name="connsiteY265" fmla="*/ 4067401 h 4454665"/>
              <a:gd name="connsiteX266" fmla="*/ 11336049 w 12192000"/>
              <a:gd name="connsiteY266" fmla="*/ 4067401 h 4454665"/>
              <a:gd name="connsiteX267" fmla="*/ 11387462 w 12192000"/>
              <a:gd name="connsiteY267" fmla="*/ 4067401 h 4454665"/>
              <a:gd name="connsiteX268" fmla="*/ 11395688 w 12192000"/>
              <a:gd name="connsiteY268" fmla="*/ 4088184 h 4454665"/>
              <a:gd name="connsiteX269" fmla="*/ 11358671 w 12192000"/>
              <a:gd name="connsiteY269" fmla="*/ 4125597 h 4454665"/>
              <a:gd name="connsiteX270" fmla="*/ 11358671 w 12192000"/>
              <a:gd name="connsiteY270" fmla="*/ 4127675 h 4454665"/>
              <a:gd name="connsiteX271" fmla="*/ 11371010 w 12192000"/>
              <a:gd name="connsiteY271" fmla="*/ 4146381 h 4454665"/>
              <a:gd name="connsiteX272" fmla="*/ 11422423 w 12192000"/>
              <a:gd name="connsiteY272" fmla="*/ 4131833 h 4454665"/>
              <a:gd name="connsiteX273" fmla="*/ 11434763 w 12192000"/>
              <a:gd name="connsiteY273" fmla="*/ 4150539 h 4454665"/>
              <a:gd name="connsiteX274" fmla="*/ 11408027 w 12192000"/>
              <a:gd name="connsiteY274" fmla="*/ 4196265 h 4454665"/>
              <a:gd name="connsiteX275" fmla="*/ 11410084 w 12192000"/>
              <a:gd name="connsiteY275" fmla="*/ 4198342 h 4454665"/>
              <a:gd name="connsiteX276" fmla="*/ 11424480 w 12192000"/>
              <a:gd name="connsiteY276" fmla="*/ 4212892 h 4454665"/>
              <a:gd name="connsiteX277" fmla="*/ 11426536 w 12192000"/>
              <a:gd name="connsiteY277" fmla="*/ 4212892 h 4454665"/>
              <a:gd name="connsiteX278" fmla="*/ 11471780 w 12192000"/>
              <a:gd name="connsiteY278" fmla="*/ 4185872 h 4454665"/>
              <a:gd name="connsiteX279" fmla="*/ 11488233 w 12192000"/>
              <a:gd name="connsiteY279" fmla="*/ 4200421 h 4454665"/>
              <a:gd name="connsiteX280" fmla="*/ 11475894 w 12192000"/>
              <a:gd name="connsiteY280" fmla="*/ 4250304 h 4454665"/>
              <a:gd name="connsiteX281" fmla="*/ 11475894 w 12192000"/>
              <a:gd name="connsiteY281" fmla="*/ 4252383 h 4454665"/>
              <a:gd name="connsiteX282" fmla="*/ 11494402 w 12192000"/>
              <a:gd name="connsiteY282" fmla="*/ 4262774 h 4454665"/>
              <a:gd name="connsiteX283" fmla="*/ 11494402 w 12192000"/>
              <a:gd name="connsiteY283" fmla="*/ 4264853 h 4454665"/>
              <a:gd name="connsiteX284" fmla="*/ 11496459 w 12192000"/>
              <a:gd name="connsiteY284" fmla="*/ 4262774 h 4454665"/>
              <a:gd name="connsiteX285" fmla="*/ 11533476 w 12192000"/>
              <a:gd name="connsiteY285" fmla="*/ 4225363 h 4454665"/>
              <a:gd name="connsiteX286" fmla="*/ 11551985 w 12192000"/>
              <a:gd name="connsiteY286" fmla="*/ 4233677 h 4454665"/>
              <a:gd name="connsiteX287" fmla="*/ 11549928 w 12192000"/>
              <a:gd name="connsiteY287" fmla="*/ 4260697 h 4454665"/>
              <a:gd name="connsiteX288" fmla="*/ 11551985 w 12192000"/>
              <a:gd name="connsiteY288" fmla="*/ 4285638 h 4454665"/>
              <a:gd name="connsiteX289" fmla="*/ 11551985 w 12192000"/>
              <a:gd name="connsiteY289" fmla="*/ 4287716 h 4454665"/>
              <a:gd name="connsiteX290" fmla="*/ 11554042 w 12192000"/>
              <a:gd name="connsiteY290" fmla="*/ 4287716 h 4454665"/>
              <a:gd name="connsiteX291" fmla="*/ 11574607 w 12192000"/>
              <a:gd name="connsiteY291" fmla="*/ 4293951 h 4454665"/>
              <a:gd name="connsiteX292" fmla="*/ 11576663 w 12192000"/>
              <a:gd name="connsiteY292" fmla="*/ 4293951 h 4454665"/>
              <a:gd name="connsiteX293" fmla="*/ 11601342 w 12192000"/>
              <a:gd name="connsiteY293" fmla="*/ 4248226 h 4454665"/>
              <a:gd name="connsiteX294" fmla="*/ 11623964 w 12192000"/>
              <a:gd name="connsiteY294" fmla="*/ 4250304 h 4454665"/>
              <a:gd name="connsiteX295" fmla="*/ 11636303 w 12192000"/>
              <a:gd name="connsiteY295" fmla="*/ 4302265 h 4454665"/>
              <a:gd name="connsiteX296" fmla="*/ 11638359 w 12192000"/>
              <a:gd name="connsiteY296" fmla="*/ 4302265 h 4454665"/>
              <a:gd name="connsiteX297" fmla="*/ 11658925 w 12192000"/>
              <a:gd name="connsiteY297" fmla="*/ 4302265 h 4454665"/>
              <a:gd name="connsiteX298" fmla="*/ 11660982 w 12192000"/>
              <a:gd name="connsiteY298" fmla="*/ 4302265 h 4454665"/>
              <a:gd name="connsiteX299" fmla="*/ 11675378 w 12192000"/>
              <a:gd name="connsiteY299" fmla="*/ 4250304 h 4454665"/>
              <a:gd name="connsiteX300" fmla="*/ 11695943 w 12192000"/>
              <a:gd name="connsiteY300" fmla="*/ 4248226 h 4454665"/>
              <a:gd name="connsiteX301" fmla="*/ 11722678 w 12192000"/>
              <a:gd name="connsiteY301" fmla="*/ 4293951 h 4454665"/>
              <a:gd name="connsiteX302" fmla="*/ 11743243 w 12192000"/>
              <a:gd name="connsiteY302" fmla="*/ 4287716 h 4454665"/>
              <a:gd name="connsiteX303" fmla="*/ 11745300 w 12192000"/>
              <a:gd name="connsiteY303" fmla="*/ 4287716 h 4454665"/>
              <a:gd name="connsiteX304" fmla="*/ 11747356 w 12192000"/>
              <a:gd name="connsiteY304" fmla="*/ 4260697 h 4454665"/>
              <a:gd name="connsiteX305" fmla="*/ 11745300 w 12192000"/>
              <a:gd name="connsiteY305" fmla="*/ 4233677 h 4454665"/>
              <a:gd name="connsiteX306" fmla="*/ 11765865 w 12192000"/>
              <a:gd name="connsiteY306" fmla="*/ 4225363 h 4454665"/>
              <a:gd name="connsiteX307" fmla="*/ 11802882 w 12192000"/>
              <a:gd name="connsiteY307" fmla="*/ 4262774 h 4454665"/>
              <a:gd name="connsiteX308" fmla="*/ 11821391 w 12192000"/>
              <a:gd name="connsiteY308" fmla="*/ 4252383 h 4454665"/>
              <a:gd name="connsiteX309" fmla="*/ 11823448 w 12192000"/>
              <a:gd name="connsiteY309" fmla="*/ 4250304 h 4454665"/>
              <a:gd name="connsiteX310" fmla="*/ 11823448 w 12192000"/>
              <a:gd name="connsiteY310" fmla="*/ 4248226 h 4454665"/>
              <a:gd name="connsiteX311" fmla="*/ 11809052 w 12192000"/>
              <a:gd name="connsiteY311" fmla="*/ 4200421 h 4454665"/>
              <a:gd name="connsiteX312" fmla="*/ 11825504 w 12192000"/>
              <a:gd name="connsiteY312" fmla="*/ 4185872 h 4454665"/>
              <a:gd name="connsiteX313" fmla="*/ 11870748 w 12192000"/>
              <a:gd name="connsiteY313" fmla="*/ 4212892 h 4454665"/>
              <a:gd name="connsiteX314" fmla="*/ 11872805 w 12192000"/>
              <a:gd name="connsiteY314" fmla="*/ 4212892 h 4454665"/>
              <a:gd name="connsiteX315" fmla="*/ 11887201 w 12192000"/>
              <a:gd name="connsiteY315" fmla="*/ 4196265 h 4454665"/>
              <a:gd name="connsiteX316" fmla="*/ 11889257 w 12192000"/>
              <a:gd name="connsiteY316" fmla="*/ 4196265 h 4454665"/>
              <a:gd name="connsiteX317" fmla="*/ 11862522 w 12192000"/>
              <a:gd name="connsiteY317" fmla="*/ 4150539 h 4454665"/>
              <a:gd name="connsiteX318" fmla="*/ 11874861 w 12192000"/>
              <a:gd name="connsiteY318" fmla="*/ 4131833 h 4454665"/>
              <a:gd name="connsiteX319" fmla="*/ 11926275 w 12192000"/>
              <a:gd name="connsiteY319" fmla="*/ 4146381 h 4454665"/>
              <a:gd name="connsiteX320" fmla="*/ 11928331 w 12192000"/>
              <a:gd name="connsiteY320" fmla="*/ 4144303 h 4454665"/>
              <a:gd name="connsiteX321" fmla="*/ 11938614 w 12192000"/>
              <a:gd name="connsiteY321" fmla="*/ 4125597 h 4454665"/>
              <a:gd name="connsiteX322" fmla="*/ 11938614 w 12192000"/>
              <a:gd name="connsiteY322" fmla="*/ 4123519 h 4454665"/>
              <a:gd name="connsiteX323" fmla="*/ 11901596 w 12192000"/>
              <a:gd name="connsiteY323" fmla="*/ 4088184 h 4454665"/>
              <a:gd name="connsiteX324" fmla="*/ 11909822 w 12192000"/>
              <a:gd name="connsiteY324" fmla="*/ 4067401 h 4454665"/>
              <a:gd name="connsiteX325" fmla="*/ 11961236 w 12192000"/>
              <a:gd name="connsiteY325" fmla="*/ 4067401 h 4454665"/>
              <a:gd name="connsiteX326" fmla="*/ 11963292 w 12192000"/>
              <a:gd name="connsiteY326" fmla="*/ 4067401 h 4454665"/>
              <a:gd name="connsiteX327" fmla="*/ 11967405 w 12192000"/>
              <a:gd name="connsiteY327" fmla="*/ 4046616 h 4454665"/>
              <a:gd name="connsiteX328" fmla="*/ 11967405 w 12192000"/>
              <a:gd name="connsiteY328" fmla="*/ 4044537 h 4454665"/>
              <a:gd name="connsiteX329" fmla="*/ 11922162 w 12192000"/>
              <a:gd name="connsiteY329" fmla="*/ 4017517 h 4454665"/>
              <a:gd name="connsiteX330" fmla="*/ 11926275 w 12192000"/>
              <a:gd name="connsiteY330" fmla="*/ 3996733 h 4454665"/>
              <a:gd name="connsiteX331" fmla="*/ 11975632 w 12192000"/>
              <a:gd name="connsiteY331" fmla="*/ 3982184 h 4454665"/>
              <a:gd name="connsiteX332" fmla="*/ 11977688 w 12192000"/>
              <a:gd name="connsiteY332" fmla="*/ 3982184 h 4454665"/>
              <a:gd name="connsiteX333" fmla="*/ 11977688 w 12192000"/>
              <a:gd name="connsiteY333" fmla="*/ 3969713 h 4454665"/>
              <a:gd name="connsiteX334" fmla="*/ 11977688 w 12192000"/>
              <a:gd name="connsiteY334" fmla="*/ 3959320 h 4454665"/>
              <a:gd name="connsiteX335" fmla="*/ 11975632 w 12192000"/>
              <a:gd name="connsiteY335" fmla="*/ 3959320 h 4454665"/>
              <a:gd name="connsiteX336" fmla="*/ 11926275 w 12192000"/>
              <a:gd name="connsiteY336" fmla="*/ 3944772 h 4454665"/>
              <a:gd name="connsiteX337" fmla="*/ 11924218 w 12192000"/>
              <a:gd name="connsiteY337" fmla="*/ 3923987 h 4454665"/>
              <a:gd name="connsiteX338" fmla="*/ 11967405 w 12192000"/>
              <a:gd name="connsiteY338" fmla="*/ 3896967 h 4454665"/>
              <a:gd name="connsiteX339" fmla="*/ 11969462 w 12192000"/>
              <a:gd name="connsiteY339" fmla="*/ 3896967 h 4454665"/>
              <a:gd name="connsiteX340" fmla="*/ 11969462 w 12192000"/>
              <a:gd name="connsiteY340" fmla="*/ 3894888 h 4454665"/>
              <a:gd name="connsiteX341" fmla="*/ 11963292 w 12192000"/>
              <a:gd name="connsiteY341" fmla="*/ 3874104 h 4454665"/>
              <a:gd name="connsiteX342" fmla="*/ 11961236 w 12192000"/>
              <a:gd name="connsiteY342" fmla="*/ 3874104 h 4454665"/>
              <a:gd name="connsiteX343" fmla="*/ 11909822 w 12192000"/>
              <a:gd name="connsiteY343" fmla="*/ 3874104 h 4454665"/>
              <a:gd name="connsiteX344" fmla="*/ 11901596 w 12192000"/>
              <a:gd name="connsiteY344" fmla="*/ 3853320 h 4454665"/>
              <a:gd name="connsiteX345" fmla="*/ 11938614 w 12192000"/>
              <a:gd name="connsiteY345" fmla="*/ 3815908 h 4454665"/>
              <a:gd name="connsiteX346" fmla="*/ 11938614 w 12192000"/>
              <a:gd name="connsiteY346" fmla="*/ 3813829 h 4454665"/>
              <a:gd name="connsiteX347" fmla="*/ 11928331 w 12192000"/>
              <a:gd name="connsiteY347" fmla="*/ 3795123 h 4454665"/>
              <a:gd name="connsiteX348" fmla="*/ 11926275 w 12192000"/>
              <a:gd name="connsiteY348" fmla="*/ 3795123 h 4454665"/>
              <a:gd name="connsiteX349" fmla="*/ 11876918 w 12192000"/>
              <a:gd name="connsiteY349" fmla="*/ 3807594 h 4454665"/>
              <a:gd name="connsiteX350" fmla="*/ 11862522 w 12192000"/>
              <a:gd name="connsiteY350" fmla="*/ 3790966 h 4454665"/>
              <a:gd name="connsiteX351" fmla="*/ 11889257 w 12192000"/>
              <a:gd name="connsiteY351" fmla="*/ 3745240 h 4454665"/>
              <a:gd name="connsiteX352" fmla="*/ 11889257 w 12192000"/>
              <a:gd name="connsiteY352" fmla="*/ 3743162 h 4454665"/>
              <a:gd name="connsiteX353" fmla="*/ 11872805 w 12192000"/>
              <a:gd name="connsiteY353" fmla="*/ 3728612 h 4454665"/>
              <a:gd name="connsiteX354" fmla="*/ 11827561 w 12192000"/>
              <a:gd name="connsiteY354" fmla="*/ 3753554 h 4454665"/>
              <a:gd name="connsiteX355" fmla="*/ 11809052 w 12192000"/>
              <a:gd name="connsiteY355" fmla="*/ 3741083 h 4454665"/>
              <a:gd name="connsiteX356" fmla="*/ 11823448 w 12192000"/>
              <a:gd name="connsiteY356" fmla="*/ 3691200 h 4454665"/>
              <a:gd name="connsiteX357" fmla="*/ 11823448 w 12192000"/>
              <a:gd name="connsiteY357" fmla="*/ 3689122 h 4454665"/>
              <a:gd name="connsiteX358" fmla="*/ 11804939 w 12192000"/>
              <a:gd name="connsiteY358" fmla="*/ 3678730 h 4454665"/>
              <a:gd name="connsiteX359" fmla="*/ 11802882 w 12192000"/>
              <a:gd name="connsiteY359" fmla="*/ 3676651 h 4454665"/>
              <a:gd name="connsiteX360" fmla="*/ 11802882 w 12192000"/>
              <a:gd name="connsiteY360" fmla="*/ 3678730 h 4454665"/>
              <a:gd name="connsiteX361" fmla="*/ 11765865 w 12192000"/>
              <a:gd name="connsiteY361" fmla="*/ 3714063 h 4454665"/>
              <a:gd name="connsiteX362" fmla="*/ 11745300 w 12192000"/>
              <a:gd name="connsiteY362" fmla="*/ 3705750 h 4454665"/>
              <a:gd name="connsiteX363" fmla="*/ 11749412 w 12192000"/>
              <a:gd name="connsiteY363" fmla="*/ 3678730 h 4454665"/>
              <a:gd name="connsiteX364" fmla="*/ 11745300 w 12192000"/>
              <a:gd name="connsiteY364" fmla="*/ 3653788 h 4454665"/>
              <a:gd name="connsiteX365" fmla="*/ 11745300 w 12192000"/>
              <a:gd name="connsiteY365" fmla="*/ 3651710 h 4454665"/>
              <a:gd name="connsiteX366" fmla="*/ 11743243 w 12192000"/>
              <a:gd name="connsiteY366" fmla="*/ 3651710 h 4454665"/>
              <a:gd name="connsiteX367" fmla="*/ 11722678 w 12192000"/>
              <a:gd name="connsiteY367" fmla="*/ 3647553 h 4454665"/>
              <a:gd name="connsiteX368" fmla="*/ 11695943 w 12192000"/>
              <a:gd name="connsiteY368" fmla="*/ 3693279 h 4454665"/>
              <a:gd name="connsiteX369" fmla="*/ 11673321 w 12192000"/>
              <a:gd name="connsiteY369" fmla="*/ 3689122 h 4454665"/>
              <a:gd name="connsiteX370" fmla="*/ 11660982 w 12192000"/>
              <a:gd name="connsiteY370" fmla="*/ 3639239 h 4454665"/>
              <a:gd name="connsiteX371" fmla="*/ 11658925 w 12192000"/>
              <a:gd name="connsiteY371" fmla="*/ 3639239 h 4454665"/>
              <a:gd name="connsiteX372" fmla="*/ 11638359 w 12192000"/>
              <a:gd name="connsiteY372" fmla="*/ 3639239 h 4454665"/>
              <a:gd name="connsiteX373" fmla="*/ 11636303 w 12192000"/>
              <a:gd name="connsiteY373" fmla="*/ 3639239 h 4454665"/>
              <a:gd name="connsiteX374" fmla="*/ 0 w 12192000"/>
              <a:gd name="connsiteY374" fmla="*/ 0 h 4454665"/>
              <a:gd name="connsiteX375" fmla="*/ 12192000 w 12192000"/>
              <a:gd name="connsiteY375" fmla="*/ 0 h 4454665"/>
              <a:gd name="connsiteX376" fmla="*/ 12192000 w 12192000"/>
              <a:gd name="connsiteY376" fmla="*/ 4454665 h 4454665"/>
              <a:gd name="connsiteX377" fmla="*/ 4539049 w 12192000"/>
              <a:gd name="connsiteY377" fmla="*/ 4454665 h 4454665"/>
              <a:gd name="connsiteX378" fmla="*/ 0 w 12192000"/>
              <a:gd name="connsiteY378" fmla="*/ 4454665 h 4454665"/>
              <a:gd name="connsiteX379" fmla="*/ 0 w 12192000"/>
              <a:gd name="connsiteY379" fmla="*/ 3869778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4454665">
                <a:moveTo>
                  <a:pt x="11603402" y="4036670"/>
                </a:moveTo>
                <a:cubicBezTo>
                  <a:pt x="11607483" y="4034586"/>
                  <a:pt x="11609524" y="4034586"/>
                  <a:pt x="11613605" y="4036670"/>
                </a:cubicBezTo>
                <a:cubicBezTo>
                  <a:pt x="11615645" y="4038755"/>
                  <a:pt x="11617686" y="4040839"/>
                  <a:pt x="11617686" y="4045008"/>
                </a:cubicBezTo>
                <a:cubicBezTo>
                  <a:pt x="11623808" y="4147152"/>
                  <a:pt x="11623808" y="4147152"/>
                  <a:pt x="11623808" y="4147152"/>
                </a:cubicBezTo>
                <a:cubicBezTo>
                  <a:pt x="11625848" y="4153405"/>
                  <a:pt x="11623808" y="4155490"/>
                  <a:pt x="11621767" y="4157574"/>
                </a:cubicBezTo>
                <a:cubicBezTo>
                  <a:pt x="11619727" y="4159659"/>
                  <a:pt x="11617686" y="4157574"/>
                  <a:pt x="11615645" y="4157574"/>
                </a:cubicBezTo>
                <a:cubicBezTo>
                  <a:pt x="11570752" y="4147152"/>
                  <a:pt x="11540142" y="4128390"/>
                  <a:pt x="11509533" y="4095038"/>
                </a:cubicBezTo>
                <a:cubicBezTo>
                  <a:pt x="11507492" y="4092954"/>
                  <a:pt x="11505451" y="4090869"/>
                  <a:pt x="11505451" y="4088785"/>
                </a:cubicBezTo>
                <a:cubicBezTo>
                  <a:pt x="11505451" y="4088785"/>
                  <a:pt x="11505451" y="4088785"/>
                  <a:pt x="11505451" y="4086699"/>
                </a:cubicBezTo>
                <a:cubicBezTo>
                  <a:pt x="11505451" y="4084615"/>
                  <a:pt x="11509533" y="4082530"/>
                  <a:pt x="11511573" y="4082530"/>
                </a:cubicBezTo>
                <a:cubicBezTo>
                  <a:pt x="11603402" y="4036670"/>
                  <a:pt x="11603402" y="4036670"/>
                  <a:pt x="11603402" y="4036670"/>
                </a:cubicBezTo>
                <a:close/>
                <a:moveTo>
                  <a:pt x="11686136" y="4034586"/>
                </a:moveTo>
                <a:cubicBezTo>
                  <a:pt x="11690256" y="4034586"/>
                  <a:pt x="11692317" y="4034586"/>
                  <a:pt x="11696438" y="4034586"/>
                </a:cubicBezTo>
                <a:cubicBezTo>
                  <a:pt x="11787097" y="4080352"/>
                  <a:pt x="11787097" y="4080352"/>
                  <a:pt x="11787097" y="4080352"/>
                </a:cubicBezTo>
                <a:cubicBezTo>
                  <a:pt x="11791218" y="4082432"/>
                  <a:pt x="11793278" y="4084512"/>
                  <a:pt x="11795339" y="4086593"/>
                </a:cubicBezTo>
                <a:cubicBezTo>
                  <a:pt x="11795339" y="4088673"/>
                  <a:pt x="11793278" y="4090753"/>
                  <a:pt x="11791218" y="4092833"/>
                </a:cubicBezTo>
                <a:cubicBezTo>
                  <a:pt x="11760312" y="4126117"/>
                  <a:pt x="11727344" y="4144840"/>
                  <a:pt x="11684076" y="4155241"/>
                </a:cubicBezTo>
                <a:cubicBezTo>
                  <a:pt x="11679954" y="4157321"/>
                  <a:pt x="11677894" y="4157321"/>
                  <a:pt x="11675833" y="4155241"/>
                </a:cubicBezTo>
                <a:cubicBezTo>
                  <a:pt x="11673773" y="4153161"/>
                  <a:pt x="11673773" y="4149000"/>
                  <a:pt x="11673773" y="4146920"/>
                </a:cubicBezTo>
                <a:cubicBezTo>
                  <a:pt x="11682015" y="4042907"/>
                  <a:pt x="11682015" y="4042907"/>
                  <a:pt x="11682015" y="4042907"/>
                </a:cubicBezTo>
                <a:cubicBezTo>
                  <a:pt x="11682015" y="4040827"/>
                  <a:pt x="11684076" y="4036666"/>
                  <a:pt x="11686136" y="4034586"/>
                </a:cubicBezTo>
                <a:close/>
                <a:moveTo>
                  <a:pt x="10868401" y="3994843"/>
                </a:moveTo>
                <a:cubicBezTo>
                  <a:pt x="10868401" y="3994843"/>
                  <a:pt x="10868401" y="3994843"/>
                  <a:pt x="10868401" y="4038046"/>
                </a:cubicBezTo>
                <a:cubicBezTo>
                  <a:pt x="10868401" y="4038046"/>
                  <a:pt x="10841333" y="4046275"/>
                  <a:pt x="10820512" y="4046275"/>
                </a:cubicBezTo>
                <a:cubicBezTo>
                  <a:pt x="10803855" y="4046275"/>
                  <a:pt x="10801773" y="4029817"/>
                  <a:pt x="10801773" y="4021588"/>
                </a:cubicBezTo>
                <a:cubicBezTo>
                  <a:pt x="10801773" y="4007187"/>
                  <a:pt x="10810102" y="3998958"/>
                  <a:pt x="10826759" y="3996901"/>
                </a:cubicBezTo>
                <a:close/>
                <a:moveTo>
                  <a:pt x="10518900" y="3924709"/>
                </a:moveTo>
                <a:cubicBezTo>
                  <a:pt x="10547537" y="3924709"/>
                  <a:pt x="10559811" y="3941316"/>
                  <a:pt x="10559811" y="3984908"/>
                </a:cubicBezTo>
                <a:cubicBezTo>
                  <a:pt x="10559811" y="4022272"/>
                  <a:pt x="10553675" y="4045106"/>
                  <a:pt x="10518900" y="4045106"/>
                </a:cubicBezTo>
                <a:cubicBezTo>
                  <a:pt x="10484125" y="4045106"/>
                  <a:pt x="10477988" y="4022272"/>
                  <a:pt x="10477988" y="3984908"/>
                </a:cubicBezTo>
                <a:cubicBezTo>
                  <a:pt x="10477988" y="3941316"/>
                  <a:pt x="10488216" y="3924709"/>
                  <a:pt x="10518900" y="3924709"/>
                </a:cubicBezTo>
                <a:close/>
                <a:moveTo>
                  <a:pt x="11673123" y="3916397"/>
                </a:moveTo>
                <a:cubicBezTo>
                  <a:pt x="11675950" y="3915878"/>
                  <a:pt x="11679033" y="3916397"/>
                  <a:pt x="11682116" y="3917436"/>
                </a:cubicBezTo>
                <a:cubicBezTo>
                  <a:pt x="11698562" y="3929905"/>
                  <a:pt x="11708840" y="3948607"/>
                  <a:pt x="11708840" y="3969387"/>
                </a:cubicBezTo>
                <a:cubicBezTo>
                  <a:pt x="11708840" y="4000558"/>
                  <a:pt x="11682116" y="4027572"/>
                  <a:pt x="11649226" y="4027572"/>
                </a:cubicBezTo>
                <a:cubicBezTo>
                  <a:pt x="11616336" y="4027572"/>
                  <a:pt x="11589612" y="4000558"/>
                  <a:pt x="11589612" y="3969387"/>
                </a:cubicBezTo>
                <a:cubicBezTo>
                  <a:pt x="11589612" y="3948607"/>
                  <a:pt x="11599890" y="3929905"/>
                  <a:pt x="11616336" y="3919515"/>
                </a:cubicBezTo>
                <a:cubicBezTo>
                  <a:pt x="11622503" y="3915358"/>
                  <a:pt x="11628669" y="3915358"/>
                  <a:pt x="11632781" y="3921592"/>
                </a:cubicBezTo>
                <a:cubicBezTo>
                  <a:pt x="11636892" y="3927827"/>
                  <a:pt x="11634837" y="3934060"/>
                  <a:pt x="11630725" y="3938217"/>
                </a:cubicBezTo>
                <a:cubicBezTo>
                  <a:pt x="11620447" y="3944451"/>
                  <a:pt x="11614280" y="3956919"/>
                  <a:pt x="11614280" y="3969387"/>
                </a:cubicBezTo>
                <a:cubicBezTo>
                  <a:pt x="11614280" y="3988090"/>
                  <a:pt x="11630725" y="4004714"/>
                  <a:pt x="11649226" y="4004714"/>
                </a:cubicBezTo>
                <a:cubicBezTo>
                  <a:pt x="11667727" y="4004714"/>
                  <a:pt x="11684172" y="3988090"/>
                  <a:pt x="11684172" y="3969387"/>
                </a:cubicBezTo>
                <a:cubicBezTo>
                  <a:pt x="11684172" y="3956919"/>
                  <a:pt x="11678005" y="3944451"/>
                  <a:pt x="11667727" y="3938217"/>
                </a:cubicBezTo>
                <a:cubicBezTo>
                  <a:pt x="11663616" y="3934060"/>
                  <a:pt x="11661560" y="3927827"/>
                  <a:pt x="11665671" y="3921592"/>
                </a:cubicBezTo>
                <a:cubicBezTo>
                  <a:pt x="11667727" y="3918476"/>
                  <a:pt x="11670297" y="3916917"/>
                  <a:pt x="11673123" y="3916397"/>
                </a:cubicBezTo>
                <a:close/>
                <a:moveTo>
                  <a:pt x="11822057" y="3901331"/>
                </a:moveTo>
                <a:cubicBezTo>
                  <a:pt x="11824124" y="3901331"/>
                  <a:pt x="11826190" y="3905483"/>
                  <a:pt x="11826190" y="3907560"/>
                </a:cubicBezTo>
                <a:cubicBezTo>
                  <a:pt x="11838588" y="3951158"/>
                  <a:pt x="11838588" y="3988528"/>
                  <a:pt x="11826190" y="4032127"/>
                </a:cubicBezTo>
                <a:cubicBezTo>
                  <a:pt x="11824124" y="4036279"/>
                  <a:pt x="11824124" y="4038355"/>
                  <a:pt x="11822057" y="4038355"/>
                </a:cubicBezTo>
                <a:cubicBezTo>
                  <a:pt x="11817924" y="4040431"/>
                  <a:pt x="11815858" y="4038355"/>
                  <a:pt x="11813791" y="4036279"/>
                </a:cubicBezTo>
                <a:cubicBezTo>
                  <a:pt x="11729066" y="3978147"/>
                  <a:pt x="11729066" y="3978147"/>
                  <a:pt x="11729066" y="3978147"/>
                </a:cubicBezTo>
                <a:cubicBezTo>
                  <a:pt x="11724933" y="3976072"/>
                  <a:pt x="11722867" y="3973995"/>
                  <a:pt x="11722867" y="3969843"/>
                </a:cubicBezTo>
                <a:cubicBezTo>
                  <a:pt x="11722867" y="3967767"/>
                  <a:pt x="11724933" y="3963615"/>
                  <a:pt x="11729066" y="3961539"/>
                </a:cubicBezTo>
                <a:cubicBezTo>
                  <a:pt x="11813791" y="3903408"/>
                  <a:pt x="11813791" y="3903408"/>
                  <a:pt x="11813791" y="3903408"/>
                </a:cubicBezTo>
                <a:cubicBezTo>
                  <a:pt x="11815858" y="3901331"/>
                  <a:pt x="11819991" y="3901331"/>
                  <a:pt x="11822057" y="3901331"/>
                </a:cubicBezTo>
                <a:close/>
                <a:moveTo>
                  <a:pt x="11476229" y="3901331"/>
                </a:moveTo>
                <a:cubicBezTo>
                  <a:pt x="11480320" y="3901331"/>
                  <a:pt x="11482366" y="3903408"/>
                  <a:pt x="11484412" y="3905483"/>
                </a:cubicBezTo>
                <a:cubicBezTo>
                  <a:pt x="11568280" y="3961539"/>
                  <a:pt x="11568280" y="3961539"/>
                  <a:pt x="11568280" y="3961539"/>
                </a:cubicBezTo>
                <a:cubicBezTo>
                  <a:pt x="11572371" y="3963615"/>
                  <a:pt x="11574417" y="3967767"/>
                  <a:pt x="11574417" y="3969843"/>
                </a:cubicBezTo>
                <a:cubicBezTo>
                  <a:pt x="11574417" y="3973995"/>
                  <a:pt x="11572371" y="3976072"/>
                  <a:pt x="11568280" y="3978147"/>
                </a:cubicBezTo>
                <a:lnTo>
                  <a:pt x="11484412" y="4036279"/>
                </a:lnTo>
                <a:cubicBezTo>
                  <a:pt x="11480320" y="4038355"/>
                  <a:pt x="11478275" y="4040431"/>
                  <a:pt x="11476229" y="4038355"/>
                </a:cubicBezTo>
                <a:cubicBezTo>
                  <a:pt x="11474184" y="4038355"/>
                  <a:pt x="11472138" y="4036279"/>
                  <a:pt x="11472138" y="4032127"/>
                </a:cubicBezTo>
                <a:cubicBezTo>
                  <a:pt x="11459865" y="3988528"/>
                  <a:pt x="11459865" y="3953234"/>
                  <a:pt x="11472138" y="3907560"/>
                </a:cubicBezTo>
                <a:cubicBezTo>
                  <a:pt x="11472138" y="3905483"/>
                  <a:pt x="11474184" y="3903408"/>
                  <a:pt x="11476229" y="3901331"/>
                </a:cubicBezTo>
                <a:close/>
                <a:moveTo>
                  <a:pt x="11088184" y="3890811"/>
                </a:moveTo>
                <a:cubicBezTo>
                  <a:pt x="11086131" y="3890811"/>
                  <a:pt x="11084078" y="3890811"/>
                  <a:pt x="11082024" y="3892889"/>
                </a:cubicBezTo>
                <a:cubicBezTo>
                  <a:pt x="11079972" y="3894966"/>
                  <a:pt x="11079972" y="3897043"/>
                  <a:pt x="11079972" y="3899119"/>
                </a:cubicBezTo>
                <a:cubicBezTo>
                  <a:pt x="11121033" y="4056970"/>
                  <a:pt x="11121033" y="4056970"/>
                  <a:pt x="11121033" y="4056970"/>
                </a:cubicBezTo>
                <a:cubicBezTo>
                  <a:pt x="11123086" y="4065278"/>
                  <a:pt x="11131299" y="4077739"/>
                  <a:pt x="11145670" y="4077739"/>
                </a:cubicBezTo>
                <a:cubicBezTo>
                  <a:pt x="11153882" y="4077739"/>
                  <a:pt x="11153882" y="4077739"/>
                  <a:pt x="11153882" y="4077739"/>
                </a:cubicBezTo>
                <a:cubicBezTo>
                  <a:pt x="11151829" y="4081893"/>
                  <a:pt x="11151829" y="4083971"/>
                  <a:pt x="11149776" y="4086047"/>
                </a:cubicBezTo>
                <a:cubicBezTo>
                  <a:pt x="11149776" y="4088124"/>
                  <a:pt x="11149776" y="4088124"/>
                  <a:pt x="11149776" y="4088124"/>
                </a:cubicBezTo>
                <a:cubicBezTo>
                  <a:pt x="11147723" y="4094356"/>
                  <a:pt x="11145670" y="4106817"/>
                  <a:pt x="11125139" y="4106817"/>
                </a:cubicBezTo>
                <a:cubicBezTo>
                  <a:pt x="11090237" y="4104740"/>
                  <a:pt x="11090237" y="4104740"/>
                  <a:pt x="11090237" y="4104740"/>
                </a:cubicBezTo>
                <a:cubicBezTo>
                  <a:pt x="11088184" y="4102663"/>
                  <a:pt x="11086131" y="4104740"/>
                  <a:pt x="11084078" y="4106817"/>
                </a:cubicBezTo>
                <a:cubicBezTo>
                  <a:pt x="11082024" y="4106817"/>
                  <a:pt x="11082024" y="4108894"/>
                  <a:pt x="11082024" y="4110971"/>
                </a:cubicBezTo>
                <a:cubicBezTo>
                  <a:pt x="11082024" y="4129664"/>
                  <a:pt x="11082024" y="4129664"/>
                  <a:pt x="11082024" y="4129664"/>
                </a:cubicBezTo>
                <a:cubicBezTo>
                  <a:pt x="11082024" y="4133818"/>
                  <a:pt x="11084078" y="4135895"/>
                  <a:pt x="11088184" y="4135895"/>
                </a:cubicBezTo>
                <a:cubicBezTo>
                  <a:pt x="11098449" y="4140048"/>
                  <a:pt x="11118980" y="4142125"/>
                  <a:pt x="11135404" y="4142125"/>
                </a:cubicBezTo>
                <a:cubicBezTo>
                  <a:pt x="11135404" y="4142125"/>
                  <a:pt x="11135404" y="4142125"/>
                  <a:pt x="11137458" y="4142125"/>
                </a:cubicBezTo>
                <a:cubicBezTo>
                  <a:pt x="11164148" y="4142125"/>
                  <a:pt x="11182625" y="4125510"/>
                  <a:pt x="11190838" y="4090201"/>
                </a:cubicBezTo>
                <a:cubicBezTo>
                  <a:pt x="11201103" y="4050738"/>
                  <a:pt x="11215474" y="3998814"/>
                  <a:pt x="11223687" y="3961429"/>
                </a:cubicBezTo>
                <a:cubicBezTo>
                  <a:pt x="11227793" y="3944813"/>
                  <a:pt x="11231899" y="3930274"/>
                  <a:pt x="11236005" y="3919889"/>
                </a:cubicBezTo>
                <a:cubicBezTo>
                  <a:pt x="11240111" y="3899119"/>
                  <a:pt x="11240111" y="3899119"/>
                  <a:pt x="11240111" y="3899119"/>
                </a:cubicBezTo>
                <a:cubicBezTo>
                  <a:pt x="11240111" y="3897043"/>
                  <a:pt x="11240111" y="3894966"/>
                  <a:pt x="11238058" y="3892889"/>
                </a:cubicBezTo>
                <a:cubicBezTo>
                  <a:pt x="11238058" y="3890811"/>
                  <a:pt x="11236005" y="3890811"/>
                  <a:pt x="11233952" y="3890811"/>
                </a:cubicBezTo>
                <a:cubicBezTo>
                  <a:pt x="11205209" y="3890811"/>
                  <a:pt x="11205209" y="3890811"/>
                  <a:pt x="11205209" y="3890811"/>
                </a:cubicBezTo>
                <a:cubicBezTo>
                  <a:pt x="11203156" y="3890811"/>
                  <a:pt x="11199050" y="3892889"/>
                  <a:pt x="11199050" y="3894966"/>
                </a:cubicBezTo>
                <a:cubicBezTo>
                  <a:pt x="11162094" y="4036200"/>
                  <a:pt x="11162094" y="4036200"/>
                  <a:pt x="11162094" y="4036200"/>
                </a:cubicBezTo>
                <a:cubicBezTo>
                  <a:pt x="11160041" y="4036200"/>
                  <a:pt x="11160041" y="4036200"/>
                  <a:pt x="11160041" y="4036200"/>
                </a:cubicBezTo>
                <a:cubicBezTo>
                  <a:pt x="11121033" y="3894966"/>
                  <a:pt x="11121033" y="3894966"/>
                  <a:pt x="11121033" y="3894966"/>
                </a:cubicBezTo>
                <a:cubicBezTo>
                  <a:pt x="11121033" y="3892889"/>
                  <a:pt x="11118980" y="3890811"/>
                  <a:pt x="11114874" y="3890811"/>
                </a:cubicBezTo>
                <a:cubicBezTo>
                  <a:pt x="11088184" y="3890811"/>
                  <a:pt x="11088184" y="3890811"/>
                  <a:pt x="11088184" y="3890811"/>
                </a:cubicBezTo>
                <a:close/>
                <a:moveTo>
                  <a:pt x="11048412" y="3888474"/>
                </a:moveTo>
                <a:cubicBezTo>
                  <a:pt x="11030001" y="3888474"/>
                  <a:pt x="11011591" y="3900959"/>
                  <a:pt x="10999317" y="3909283"/>
                </a:cubicBezTo>
                <a:cubicBezTo>
                  <a:pt x="10999317" y="3896798"/>
                  <a:pt x="10999317" y="3896798"/>
                  <a:pt x="10999317" y="3896798"/>
                </a:cubicBezTo>
                <a:cubicBezTo>
                  <a:pt x="10999317" y="3892635"/>
                  <a:pt x="10997272" y="3890555"/>
                  <a:pt x="10993181" y="3890555"/>
                </a:cubicBezTo>
                <a:cubicBezTo>
                  <a:pt x="10964542" y="3890555"/>
                  <a:pt x="10964542" y="3890555"/>
                  <a:pt x="10964542" y="3890555"/>
                </a:cubicBezTo>
                <a:cubicBezTo>
                  <a:pt x="10960451" y="3890555"/>
                  <a:pt x="10958406" y="3892635"/>
                  <a:pt x="10958406" y="3896798"/>
                </a:cubicBezTo>
                <a:cubicBezTo>
                  <a:pt x="10958406" y="4071593"/>
                  <a:pt x="10958406" y="4071593"/>
                  <a:pt x="10958406" y="4071593"/>
                </a:cubicBezTo>
                <a:cubicBezTo>
                  <a:pt x="10958406" y="4075755"/>
                  <a:pt x="10960451" y="4077836"/>
                  <a:pt x="10964542" y="4077836"/>
                </a:cubicBezTo>
                <a:cubicBezTo>
                  <a:pt x="10993181" y="4077836"/>
                  <a:pt x="10993181" y="4077836"/>
                  <a:pt x="10993181" y="4077836"/>
                </a:cubicBezTo>
                <a:cubicBezTo>
                  <a:pt x="10997272" y="4077836"/>
                  <a:pt x="10999317" y="4075755"/>
                  <a:pt x="10999317" y="4071593"/>
                </a:cubicBezTo>
                <a:cubicBezTo>
                  <a:pt x="10999317" y="3950901"/>
                  <a:pt x="10999317" y="3950901"/>
                  <a:pt x="10999317" y="3950901"/>
                </a:cubicBezTo>
                <a:cubicBezTo>
                  <a:pt x="11007500" y="3944658"/>
                  <a:pt x="11025910" y="3930092"/>
                  <a:pt x="11050457" y="3928011"/>
                </a:cubicBezTo>
                <a:cubicBezTo>
                  <a:pt x="11054548" y="3928011"/>
                  <a:pt x="11056594" y="3923849"/>
                  <a:pt x="11056594" y="3921768"/>
                </a:cubicBezTo>
                <a:cubicBezTo>
                  <a:pt x="11056594" y="3894717"/>
                  <a:pt x="11056594" y="3894717"/>
                  <a:pt x="11056594" y="3894717"/>
                </a:cubicBezTo>
                <a:cubicBezTo>
                  <a:pt x="11056594" y="3892635"/>
                  <a:pt x="11056594" y="3890555"/>
                  <a:pt x="11054548" y="3890555"/>
                </a:cubicBezTo>
                <a:cubicBezTo>
                  <a:pt x="11052503" y="3888474"/>
                  <a:pt x="11050457" y="3888474"/>
                  <a:pt x="11048412" y="3888474"/>
                </a:cubicBezTo>
                <a:close/>
                <a:moveTo>
                  <a:pt x="10847504" y="3884967"/>
                </a:moveTo>
                <a:cubicBezTo>
                  <a:pt x="10826811" y="3884967"/>
                  <a:pt x="10791633" y="3891205"/>
                  <a:pt x="10777148" y="3893285"/>
                </a:cubicBezTo>
                <a:cubicBezTo>
                  <a:pt x="10773009" y="3893285"/>
                  <a:pt x="10770940" y="3897443"/>
                  <a:pt x="10770940" y="3899523"/>
                </a:cubicBezTo>
                <a:cubicBezTo>
                  <a:pt x="10770940" y="3899523"/>
                  <a:pt x="10770940" y="3899523"/>
                  <a:pt x="10773009" y="3924476"/>
                </a:cubicBezTo>
                <a:cubicBezTo>
                  <a:pt x="10773009" y="3926555"/>
                  <a:pt x="10773009" y="3928635"/>
                  <a:pt x="10775079" y="3928635"/>
                </a:cubicBezTo>
                <a:cubicBezTo>
                  <a:pt x="10777148" y="3930714"/>
                  <a:pt x="10777148" y="3930714"/>
                  <a:pt x="10779217" y="3930714"/>
                </a:cubicBezTo>
                <a:cubicBezTo>
                  <a:pt x="10795771" y="3930714"/>
                  <a:pt x="10824741" y="3926555"/>
                  <a:pt x="10845434" y="3926555"/>
                </a:cubicBezTo>
                <a:cubicBezTo>
                  <a:pt x="10859918" y="3926555"/>
                  <a:pt x="10868196" y="3934873"/>
                  <a:pt x="10868196" y="3949429"/>
                </a:cubicBezTo>
                <a:cubicBezTo>
                  <a:pt x="10868196" y="3949429"/>
                  <a:pt x="10868196" y="3949429"/>
                  <a:pt x="10868196" y="3961905"/>
                </a:cubicBezTo>
                <a:cubicBezTo>
                  <a:pt x="10868196" y="3961905"/>
                  <a:pt x="10868196" y="3961905"/>
                  <a:pt x="10822672" y="3966064"/>
                </a:cubicBezTo>
                <a:cubicBezTo>
                  <a:pt x="10777148" y="3968144"/>
                  <a:pt x="10758524" y="3984779"/>
                  <a:pt x="10758524" y="4022208"/>
                </a:cubicBezTo>
                <a:cubicBezTo>
                  <a:pt x="10758524" y="4061717"/>
                  <a:pt x="10779217" y="4082511"/>
                  <a:pt x="10814395" y="4082511"/>
                </a:cubicBezTo>
                <a:cubicBezTo>
                  <a:pt x="10843365" y="4082511"/>
                  <a:pt x="10874404" y="4070035"/>
                  <a:pt x="10874404" y="4070035"/>
                </a:cubicBezTo>
                <a:cubicBezTo>
                  <a:pt x="10882681" y="4076273"/>
                  <a:pt x="10888889" y="4080432"/>
                  <a:pt x="10903374" y="4082511"/>
                </a:cubicBezTo>
                <a:cubicBezTo>
                  <a:pt x="10905443" y="4082511"/>
                  <a:pt x="10907512" y="4082511"/>
                  <a:pt x="10909582" y="4080432"/>
                </a:cubicBezTo>
                <a:cubicBezTo>
                  <a:pt x="10909582" y="4078352"/>
                  <a:pt x="10911651" y="4076273"/>
                  <a:pt x="10911651" y="4074194"/>
                </a:cubicBezTo>
                <a:cubicBezTo>
                  <a:pt x="10911651" y="4074194"/>
                  <a:pt x="10911651" y="4074194"/>
                  <a:pt x="10911651" y="3949429"/>
                </a:cubicBezTo>
                <a:cubicBezTo>
                  <a:pt x="10911651" y="3905761"/>
                  <a:pt x="10890958" y="3884967"/>
                  <a:pt x="10847504" y="3884967"/>
                </a:cubicBezTo>
                <a:close/>
                <a:moveTo>
                  <a:pt x="10518899" y="3884967"/>
                </a:moveTo>
                <a:cubicBezTo>
                  <a:pt x="10472419" y="3884967"/>
                  <a:pt x="10434738" y="3929188"/>
                  <a:pt x="10434738" y="3983739"/>
                </a:cubicBezTo>
                <a:cubicBezTo>
                  <a:pt x="10434738" y="4038290"/>
                  <a:pt x="10472419" y="4082511"/>
                  <a:pt x="10518899" y="4082511"/>
                </a:cubicBezTo>
                <a:cubicBezTo>
                  <a:pt x="10565380" y="4082511"/>
                  <a:pt x="10603060" y="4038290"/>
                  <a:pt x="10603060" y="3983739"/>
                </a:cubicBezTo>
                <a:cubicBezTo>
                  <a:pt x="10603060" y="3929188"/>
                  <a:pt x="10565380" y="3884967"/>
                  <a:pt x="10518899" y="3884967"/>
                </a:cubicBezTo>
                <a:close/>
                <a:moveTo>
                  <a:pt x="10302945" y="3859251"/>
                </a:moveTo>
                <a:cubicBezTo>
                  <a:pt x="10302945" y="3859251"/>
                  <a:pt x="10302945" y="3859251"/>
                  <a:pt x="10319310" y="3859251"/>
                </a:cubicBezTo>
                <a:cubicBezTo>
                  <a:pt x="10349994" y="3859251"/>
                  <a:pt x="10362267" y="3880168"/>
                  <a:pt x="10362267" y="3898993"/>
                </a:cubicBezTo>
                <a:cubicBezTo>
                  <a:pt x="10362267" y="3922003"/>
                  <a:pt x="10343857" y="3936644"/>
                  <a:pt x="10317264" y="3936644"/>
                </a:cubicBezTo>
                <a:cubicBezTo>
                  <a:pt x="10294763" y="3938736"/>
                  <a:pt x="10280444" y="3936644"/>
                  <a:pt x="10272261" y="3936644"/>
                </a:cubicBezTo>
                <a:cubicBezTo>
                  <a:pt x="10272261" y="3936644"/>
                  <a:pt x="10272261" y="3936644"/>
                  <a:pt x="10272261" y="3861343"/>
                </a:cubicBezTo>
                <a:cubicBezTo>
                  <a:pt x="10276353" y="3859251"/>
                  <a:pt x="10286581" y="3859251"/>
                  <a:pt x="10302945" y="3859251"/>
                </a:cubicBezTo>
                <a:close/>
                <a:moveTo>
                  <a:pt x="10679182" y="3847562"/>
                </a:moveTo>
                <a:cubicBezTo>
                  <a:pt x="10679182" y="3847562"/>
                  <a:pt x="10679182" y="3847562"/>
                  <a:pt x="10650472" y="3853806"/>
                </a:cubicBezTo>
                <a:cubicBezTo>
                  <a:pt x="10646371" y="3855888"/>
                  <a:pt x="10644320" y="3857970"/>
                  <a:pt x="10644320" y="3860050"/>
                </a:cubicBezTo>
                <a:cubicBezTo>
                  <a:pt x="10644320" y="3860050"/>
                  <a:pt x="10644320" y="3860050"/>
                  <a:pt x="10644320" y="3891272"/>
                </a:cubicBezTo>
                <a:cubicBezTo>
                  <a:pt x="10644320" y="3891272"/>
                  <a:pt x="10644320" y="3891272"/>
                  <a:pt x="10627914" y="3891272"/>
                </a:cubicBezTo>
                <a:cubicBezTo>
                  <a:pt x="10623813" y="3891272"/>
                  <a:pt x="10621762" y="3893354"/>
                  <a:pt x="10621762" y="3897517"/>
                </a:cubicBezTo>
                <a:cubicBezTo>
                  <a:pt x="10621762" y="3897517"/>
                  <a:pt x="10621762" y="3897517"/>
                  <a:pt x="10621762" y="3922495"/>
                </a:cubicBezTo>
                <a:cubicBezTo>
                  <a:pt x="10621762" y="3926658"/>
                  <a:pt x="10623813" y="3928739"/>
                  <a:pt x="10627914" y="3928739"/>
                </a:cubicBezTo>
                <a:cubicBezTo>
                  <a:pt x="10627914" y="3928739"/>
                  <a:pt x="10627914" y="3928739"/>
                  <a:pt x="10644320" y="3928739"/>
                </a:cubicBezTo>
                <a:cubicBezTo>
                  <a:pt x="10644320" y="3928739"/>
                  <a:pt x="10644320" y="3928739"/>
                  <a:pt x="10644320" y="4011998"/>
                </a:cubicBezTo>
                <a:cubicBezTo>
                  <a:pt x="10644320" y="4068197"/>
                  <a:pt x="10658675" y="4084849"/>
                  <a:pt x="10699689" y="4084849"/>
                </a:cubicBezTo>
                <a:cubicBezTo>
                  <a:pt x="10709943" y="4084849"/>
                  <a:pt x="10722247" y="4080686"/>
                  <a:pt x="10732500" y="4080686"/>
                </a:cubicBezTo>
                <a:cubicBezTo>
                  <a:pt x="10736602" y="4078605"/>
                  <a:pt x="10738652" y="4076523"/>
                  <a:pt x="10738652" y="4072360"/>
                </a:cubicBezTo>
                <a:cubicBezTo>
                  <a:pt x="10738652" y="4072360"/>
                  <a:pt x="10738652" y="4072360"/>
                  <a:pt x="10736602" y="4049464"/>
                </a:cubicBezTo>
                <a:cubicBezTo>
                  <a:pt x="10736602" y="4045301"/>
                  <a:pt x="10734551" y="4041138"/>
                  <a:pt x="10730449" y="4041138"/>
                </a:cubicBezTo>
                <a:cubicBezTo>
                  <a:pt x="10724297" y="4041138"/>
                  <a:pt x="10714044" y="4043220"/>
                  <a:pt x="10705841" y="4043220"/>
                </a:cubicBezTo>
                <a:cubicBezTo>
                  <a:pt x="10687385" y="4043220"/>
                  <a:pt x="10687385" y="4032813"/>
                  <a:pt x="10687385" y="4005753"/>
                </a:cubicBezTo>
                <a:cubicBezTo>
                  <a:pt x="10687385" y="4005753"/>
                  <a:pt x="10687385" y="4005753"/>
                  <a:pt x="10687385" y="3928739"/>
                </a:cubicBezTo>
                <a:cubicBezTo>
                  <a:pt x="10687385" y="3928739"/>
                  <a:pt x="10687385" y="3928739"/>
                  <a:pt x="10730449" y="3928739"/>
                </a:cubicBezTo>
                <a:cubicBezTo>
                  <a:pt x="10734551" y="3928739"/>
                  <a:pt x="10736602" y="3926658"/>
                  <a:pt x="10736602" y="3922495"/>
                </a:cubicBezTo>
                <a:cubicBezTo>
                  <a:pt x="10736602" y="3922495"/>
                  <a:pt x="10736602" y="3922495"/>
                  <a:pt x="10736602" y="3897517"/>
                </a:cubicBezTo>
                <a:cubicBezTo>
                  <a:pt x="10736602" y="3893354"/>
                  <a:pt x="10734551" y="3891272"/>
                  <a:pt x="10730449" y="3891272"/>
                </a:cubicBezTo>
                <a:cubicBezTo>
                  <a:pt x="10730449" y="3891272"/>
                  <a:pt x="10730449" y="3891272"/>
                  <a:pt x="10687385" y="3891272"/>
                </a:cubicBezTo>
                <a:cubicBezTo>
                  <a:pt x="10687385" y="3891272"/>
                  <a:pt x="10687385" y="3891272"/>
                  <a:pt x="10687385" y="3853806"/>
                </a:cubicBezTo>
                <a:cubicBezTo>
                  <a:pt x="10687385" y="3851725"/>
                  <a:pt x="10685334" y="3849643"/>
                  <a:pt x="10685334" y="3847562"/>
                </a:cubicBezTo>
                <a:cubicBezTo>
                  <a:pt x="10683283" y="3847562"/>
                  <a:pt x="10681232" y="3847562"/>
                  <a:pt x="10679182" y="3847562"/>
                </a:cubicBezTo>
                <a:close/>
                <a:moveTo>
                  <a:pt x="10313278" y="3818340"/>
                </a:moveTo>
                <a:cubicBezTo>
                  <a:pt x="10302968" y="3818340"/>
                  <a:pt x="10272038" y="3818340"/>
                  <a:pt x="10232861" y="3822492"/>
                </a:cubicBezTo>
                <a:cubicBezTo>
                  <a:pt x="10230798" y="3822492"/>
                  <a:pt x="10226674" y="3826644"/>
                  <a:pt x="10226674" y="3830796"/>
                </a:cubicBezTo>
                <a:cubicBezTo>
                  <a:pt x="10226674" y="3830796"/>
                  <a:pt x="10226674" y="3830796"/>
                  <a:pt x="10226674" y="4071608"/>
                </a:cubicBezTo>
                <a:cubicBezTo>
                  <a:pt x="10226674" y="4075760"/>
                  <a:pt x="10230798" y="4077836"/>
                  <a:pt x="10234922" y="4077836"/>
                </a:cubicBezTo>
                <a:cubicBezTo>
                  <a:pt x="10234922" y="4077836"/>
                  <a:pt x="10234922" y="4077836"/>
                  <a:pt x="10263790" y="4077836"/>
                </a:cubicBezTo>
                <a:cubicBezTo>
                  <a:pt x="10267914" y="4077836"/>
                  <a:pt x="10272038" y="4075760"/>
                  <a:pt x="10272038" y="4071608"/>
                </a:cubicBezTo>
                <a:cubicBezTo>
                  <a:pt x="10272038" y="4071608"/>
                  <a:pt x="10272038" y="4071608"/>
                  <a:pt x="10272038" y="3976114"/>
                </a:cubicBezTo>
                <a:cubicBezTo>
                  <a:pt x="10280286" y="3976114"/>
                  <a:pt x="10298844" y="3978189"/>
                  <a:pt x="10321526" y="3978189"/>
                </a:cubicBezTo>
                <a:cubicBezTo>
                  <a:pt x="10321526" y="3978189"/>
                  <a:pt x="10321526" y="3978189"/>
                  <a:pt x="10362766" y="4073683"/>
                </a:cubicBezTo>
                <a:cubicBezTo>
                  <a:pt x="10364828" y="4077836"/>
                  <a:pt x="10366890" y="4077836"/>
                  <a:pt x="10368952" y="4077836"/>
                </a:cubicBezTo>
                <a:cubicBezTo>
                  <a:pt x="10368952" y="4077836"/>
                  <a:pt x="10368952" y="4077836"/>
                  <a:pt x="10401944" y="4077836"/>
                </a:cubicBezTo>
                <a:cubicBezTo>
                  <a:pt x="10406068" y="4077836"/>
                  <a:pt x="10408130" y="4077836"/>
                  <a:pt x="10408130" y="4075760"/>
                </a:cubicBezTo>
                <a:cubicBezTo>
                  <a:pt x="10410192" y="4073683"/>
                  <a:pt x="10410192" y="4071608"/>
                  <a:pt x="10410192" y="4069532"/>
                </a:cubicBezTo>
                <a:lnTo>
                  <a:pt x="10362766" y="3965734"/>
                </a:lnTo>
                <a:cubicBezTo>
                  <a:pt x="10393696" y="3951202"/>
                  <a:pt x="10408130" y="3928366"/>
                  <a:pt x="10408130" y="3897226"/>
                </a:cubicBezTo>
                <a:cubicBezTo>
                  <a:pt x="10408130" y="3861935"/>
                  <a:pt x="10391634" y="3818340"/>
                  <a:pt x="10319464" y="3818340"/>
                </a:cubicBezTo>
                <a:cubicBezTo>
                  <a:pt x="10319464" y="3818340"/>
                  <a:pt x="10317402" y="3818340"/>
                  <a:pt x="10313278" y="3818340"/>
                </a:cubicBezTo>
                <a:close/>
                <a:moveTo>
                  <a:pt x="11675833" y="3785334"/>
                </a:moveTo>
                <a:cubicBezTo>
                  <a:pt x="11677894" y="3783273"/>
                  <a:pt x="11682015" y="3783273"/>
                  <a:pt x="11684076" y="3785334"/>
                </a:cubicBezTo>
                <a:cubicBezTo>
                  <a:pt x="11727344" y="3795635"/>
                  <a:pt x="11760312" y="3814179"/>
                  <a:pt x="11791218" y="3847147"/>
                </a:cubicBezTo>
                <a:cubicBezTo>
                  <a:pt x="11793278" y="3849207"/>
                  <a:pt x="11795339" y="3851267"/>
                  <a:pt x="11795339" y="3853328"/>
                </a:cubicBezTo>
                <a:cubicBezTo>
                  <a:pt x="11793278" y="3857448"/>
                  <a:pt x="11791218" y="3857448"/>
                  <a:pt x="11787097" y="3859509"/>
                </a:cubicBezTo>
                <a:cubicBezTo>
                  <a:pt x="11696438" y="3902778"/>
                  <a:pt x="11696438" y="3902778"/>
                  <a:pt x="11696438" y="3902778"/>
                </a:cubicBezTo>
                <a:cubicBezTo>
                  <a:pt x="11692317" y="3904838"/>
                  <a:pt x="11688196" y="3904838"/>
                  <a:pt x="11686136" y="3904838"/>
                </a:cubicBezTo>
                <a:cubicBezTo>
                  <a:pt x="11684076" y="3902778"/>
                  <a:pt x="11682015" y="3898657"/>
                  <a:pt x="11682015" y="3894536"/>
                </a:cubicBezTo>
                <a:cubicBezTo>
                  <a:pt x="11673773" y="3793575"/>
                  <a:pt x="11673773" y="3793575"/>
                  <a:pt x="11673773" y="3793575"/>
                </a:cubicBezTo>
                <a:cubicBezTo>
                  <a:pt x="11673773" y="3789454"/>
                  <a:pt x="11673773" y="3787394"/>
                  <a:pt x="11675833" y="3785334"/>
                </a:cubicBezTo>
                <a:close/>
                <a:moveTo>
                  <a:pt x="11618498" y="3784563"/>
                </a:moveTo>
                <a:cubicBezTo>
                  <a:pt x="11620043" y="3784306"/>
                  <a:pt x="11621589" y="3784306"/>
                  <a:pt x="11622619" y="3785338"/>
                </a:cubicBezTo>
                <a:cubicBezTo>
                  <a:pt x="11622619" y="3787403"/>
                  <a:pt x="11624679" y="3789468"/>
                  <a:pt x="11624679" y="3795663"/>
                </a:cubicBezTo>
                <a:cubicBezTo>
                  <a:pt x="11616438" y="3896851"/>
                  <a:pt x="11616438" y="3896851"/>
                  <a:pt x="11616438" y="3896851"/>
                </a:cubicBezTo>
                <a:cubicBezTo>
                  <a:pt x="11616438" y="3900981"/>
                  <a:pt x="11614377" y="3903046"/>
                  <a:pt x="11612316" y="3905111"/>
                </a:cubicBezTo>
                <a:cubicBezTo>
                  <a:pt x="11608196" y="3907176"/>
                  <a:pt x="11606135" y="3907176"/>
                  <a:pt x="11602015" y="3905111"/>
                </a:cubicBezTo>
                <a:cubicBezTo>
                  <a:pt x="11511355" y="3859680"/>
                  <a:pt x="11511355" y="3859680"/>
                  <a:pt x="11511355" y="3859680"/>
                </a:cubicBezTo>
                <a:cubicBezTo>
                  <a:pt x="11507235" y="3859680"/>
                  <a:pt x="11505174" y="3857615"/>
                  <a:pt x="11503114" y="3853485"/>
                </a:cubicBezTo>
                <a:cubicBezTo>
                  <a:pt x="11503114" y="3851419"/>
                  <a:pt x="11505174" y="3849355"/>
                  <a:pt x="11507235" y="3847289"/>
                </a:cubicBezTo>
                <a:cubicBezTo>
                  <a:pt x="11538141" y="3814249"/>
                  <a:pt x="11571108" y="3795663"/>
                  <a:pt x="11614377" y="3785338"/>
                </a:cubicBezTo>
                <a:cubicBezTo>
                  <a:pt x="11615407" y="3785338"/>
                  <a:pt x="11616952" y="3784822"/>
                  <a:pt x="11618498" y="3784563"/>
                </a:cubicBezTo>
                <a:close/>
                <a:moveTo>
                  <a:pt x="11649811" y="3749374"/>
                </a:moveTo>
                <a:cubicBezTo>
                  <a:pt x="11530058" y="3749374"/>
                  <a:pt x="11432980" y="3847500"/>
                  <a:pt x="11432980" y="3968544"/>
                </a:cubicBezTo>
                <a:cubicBezTo>
                  <a:pt x="11432980" y="4089587"/>
                  <a:pt x="11530058" y="4187713"/>
                  <a:pt x="11649811" y="4187713"/>
                </a:cubicBezTo>
                <a:cubicBezTo>
                  <a:pt x="11769564" y="4187713"/>
                  <a:pt x="11866643" y="4089587"/>
                  <a:pt x="11866643" y="3968544"/>
                </a:cubicBezTo>
                <a:cubicBezTo>
                  <a:pt x="11866643" y="3847500"/>
                  <a:pt x="11769564" y="3749374"/>
                  <a:pt x="11649811" y="3749374"/>
                </a:cubicBezTo>
                <a:close/>
                <a:moveTo>
                  <a:pt x="11649226" y="3717815"/>
                </a:moveTo>
                <a:cubicBezTo>
                  <a:pt x="11785441" y="3717815"/>
                  <a:pt x="11895865" y="3829547"/>
                  <a:pt x="11895865" y="3967376"/>
                </a:cubicBezTo>
                <a:cubicBezTo>
                  <a:pt x="11895865" y="4105204"/>
                  <a:pt x="11785441" y="4216937"/>
                  <a:pt x="11649226" y="4216937"/>
                </a:cubicBezTo>
                <a:cubicBezTo>
                  <a:pt x="11513012" y="4216937"/>
                  <a:pt x="11402588" y="4105204"/>
                  <a:pt x="11402588" y="3967376"/>
                </a:cubicBezTo>
                <a:cubicBezTo>
                  <a:pt x="11402588" y="3829547"/>
                  <a:pt x="11513012" y="3717815"/>
                  <a:pt x="11649226" y="3717815"/>
                </a:cubicBezTo>
                <a:close/>
                <a:moveTo>
                  <a:pt x="11636303" y="3639239"/>
                </a:moveTo>
                <a:cubicBezTo>
                  <a:pt x="11628077" y="3653788"/>
                  <a:pt x="11623964" y="3672494"/>
                  <a:pt x="11623964" y="3689122"/>
                </a:cubicBezTo>
                <a:cubicBezTo>
                  <a:pt x="11619850" y="3689122"/>
                  <a:pt x="11603398" y="3691200"/>
                  <a:pt x="11601342" y="3693279"/>
                </a:cubicBezTo>
                <a:cubicBezTo>
                  <a:pt x="11595172" y="3674573"/>
                  <a:pt x="11586946" y="3657945"/>
                  <a:pt x="11574607" y="3647553"/>
                </a:cubicBezTo>
                <a:cubicBezTo>
                  <a:pt x="11574607" y="3645474"/>
                  <a:pt x="11574607" y="3645474"/>
                  <a:pt x="11574607" y="3645474"/>
                </a:cubicBezTo>
                <a:cubicBezTo>
                  <a:pt x="11572550" y="3647553"/>
                  <a:pt x="11572550" y="3647553"/>
                  <a:pt x="11572550" y="3647553"/>
                </a:cubicBezTo>
                <a:cubicBezTo>
                  <a:pt x="11566381" y="3647553"/>
                  <a:pt x="11558155" y="3649631"/>
                  <a:pt x="11551985" y="3651710"/>
                </a:cubicBezTo>
                <a:cubicBezTo>
                  <a:pt x="11551985" y="3653788"/>
                  <a:pt x="11551985" y="3653788"/>
                  <a:pt x="11551985" y="3653788"/>
                </a:cubicBezTo>
                <a:cubicBezTo>
                  <a:pt x="11549928" y="3662102"/>
                  <a:pt x="11547872" y="3670416"/>
                  <a:pt x="11547872" y="3678730"/>
                </a:cubicBezTo>
                <a:cubicBezTo>
                  <a:pt x="11547872" y="3689122"/>
                  <a:pt x="11549928" y="3697436"/>
                  <a:pt x="11551985" y="3705750"/>
                </a:cubicBezTo>
                <a:cubicBezTo>
                  <a:pt x="11549928" y="3705750"/>
                  <a:pt x="11533476" y="3714063"/>
                  <a:pt x="11531420" y="3714063"/>
                </a:cubicBezTo>
                <a:cubicBezTo>
                  <a:pt x="11521137" y="3699514"/>
                  <a:pt x="11508798" y="3684965"/>
                  <a:pt x="11494402" y="3678730"/>
                </a:cubicBezTo>
                <a:cubicBezTo>
                  <a:pt x="11494402" y="3676651"/>
                  <a:pt x="11494402" y="3676651"/>
                  <a:pt x="11494402" y="3676651"/>
                </a:cubicBezTo>
                <a:cubicBezTo>
                  <a:pt x="11492346" y="3676651"/>
                  <a:pt x="11492346" y="3676651"/>
                  <a:pt x="11492346" y="3676651"/>
                </a:cubicBezTo>
                <a:cubicBezTo>
                  <a:pt x="11486176" y="3680808"/>
                  <a:pt x="11480006" y="3684965"/>
                  <a:pt x="11473837" y="3689122"/>
                </a:cubicBezTo>
                <a:cubicBezTo>
                  <a:pt x="11473837" y="3689122"/>
                  <a:pt x="11473837" y="3691200"/>
                  <a:pt x="11473837" y="3691200"/>
                </a:cubicBezTo>
                <a:cubicBezTo>
                  <a:pt x="11473837" y="3707828"/>
                  <a:pt x="11477950" y="3724456"/>
                  <a:pt x="11486176" y="3741083"/>
                </a:cubicBezTo>
                <a:cubicBezTo>
                  <a:pt x="11484120" y="3743162"/>
                  <a:pt x="11471780" y="3751476"/>
                  <a:pt x="11469724" y="3753554"/>
                </a:cubicBezTo>
                <a:cubicBezTo>
                  <a:pt x="11457385" y="3741083"/>
                  <a:pt x="11440932" y="3730691"/>
                  <a:pt x="11426536" y="3726534"/>
                </a:cubicBezTo>
                <a:cubicBezTo>
                  <a:pt x="11424480" y="3726534"/>
                  <a:pt x="11424480" y="3726534"/>
                  <a:pt x="11424480" y="3726534"/>
                </a:cubicBezTo>
                <a:cubicBezTo>
                  <a:pt x="11424480" y="3728612"/>
                  <a:pt x="11424480" y="3728612"/>
                  <a:pt x="11424480" y="3728612"/>
                </a:cubicBezTo>
                <a:cubicBezTo>
                  <a:pt x="11418310" y="3730691"/>
                  <a:pt x="11412140" y="3736926"/>
                  <a:pt x="11408027" y="3743162"/>
                </a:cubicBezTo>
                <a:cubicBezTo>
                  <a:pt x="11408027" y="3745240"/>
                  <a:pt x="11408027" y="3745240"/>
                  <a:pt x="11408027" y="3745240"/>
                </a:cubicBezTo>
                <a:cubicBezTo>
                  <a:pt x="11412140" y="3759789"/>
                  <a:pt x="11422423" y="3776417"/>
                  <a:pt x="11434763" y="3790966"/>
                </a:cubicBezTo>
                <a:cubicBezTo>
                  <a:pt x="11432706" y="3790966"/>
                  <a:pt x="11422423" y="3805515"/>
                  <a:pt x="11420366" y="3807594"/>
                </a:cubicBezTo>
                <a:cubicBezTo>
                  <a:pt x="11405971" y="3799280"/>
                  <a:pt x="11387462" y="3795123"/>
                  <a:pt x="11371010" y="3795123"/>
                </a:cubicBezTo>
                <a:cubicBezTo>
                  <a:pt x="11368953" y="3795123"/>
                  <a:pt x="11368953" y="3795123"/>
                  <a:pt x="11368953" y="3795123"/>
                </a:cubicBezTo>
                <a:cubicBezTo>
                  <a:pt x="11364840" y="3799280"/>
                  <a:pt x="11360727" y="3807594"/>
                  <a:pt x="11358671" y="3813829"/>
                </a:cubicBezTo>
                <a:cubicBezTo>
                  <a:pt x="11358671" y="3815908"/>
                  <a:pt x="11358671" y="3815908"/>
                  <a:pt x="11358671" y="3815908"/>
                </a:cubicBezTo>
                <a:cubicBezTo>
                  <a:pt x="11366897" y="3830456"/>
                  <a:pt x="11379236" y="3842927"/>
                  <a:pt x="11395688" y="3853320"/>
                </a:cubicBezTo>
                <a:cubicBezTo>
                  <a:pt x="11393632" y="3855398"/>
                  <a:pt x="11387462" y="3869947"/>
                  <a:pt x="11387462" y="3872026"/>
                </a:cubicBezTo>
                <a:cubicBezTo>
                  <a:pt x="11368953" y="3867869"/>
                  <a:pt x="11350444" y="3867869"/>
                  <a:pt x="11336049" y="3872026"/>
                </a:cubicBezTo>
                <a:cubicBezTo>
                  <a:pt x="11333992" y="3872026"/>
                  <a:pt x="11333992" y="3872026"/>
                  <a:pt x="11333992" y="3872026"/>
                </a:cubicBezTo>
                <a:cubicBezTo>
                  <a:pt x="11333992" y="3874104"/>
                  <a:pt x="11333992" y="3874104"/>
                  <a:pt x="11333992" y="3874104"/>
                </a:cubicBezTo>
                <a:cubicBezTo>
                  <a:pt x="11331936" y="3880340"/>
                  <a:pt x="11329879" y="3888653"/>
                  <a:pt x="11327823" y="3894888"/>
                </a:cubicBezTo>
                <a:cubicBezTo>
                  <a:pt x="11329879" y="3896967"/>
                  <a:pt x="11329879" y="3896967"/>
                  <a:pt x="11329879" y="3896967"/>
                </a:cubicBezTo>
                <a:cubicBezTo>
                  <a:pt x="11340162" y="3907359"/>
                  <a:pt x="11356614" y="3917752"/>
                  <a:pt x="11373066" y="3921908"/>
                </a:cubicBezTo>
                <a:cubicBezTo>
                  <a:pt x="11373066" y="3923987"/>
                  <a:pt x="11371010" y="3942693"/>
                  <a:pt x="11371010" y="3944772"/>
                </a:cubicBezTo>
                <a:cubicBezTo>
                  <a:pt x="11352501" y="3944772"/>
                  <a:pt x="11333992" y="3948928"/>
                  <a:pt x="11321653" y="3957243"/>
                </a:cubicBezTo>
                <a:cubicBezTo>
                  <a:pt x="11319596" y="3957243"/>
                  <a:pt x="11319596" y="3957243"/>
                  <a:pt x="11319596" y="3957243"/>
                </a:cubicBezTo>
                <a:cubicBezTo>
                  <a:pt x="11319596" y="3959320"/>
                  <a:pt x="11319596" y="3959320"/>
                  <a:pt x="11319596" y="3959320"/>
                </a:cubicBezTo>
                <a:cubicBezTo>
                  <a:pt x="11319596" y="3961399"/>
                  <a:pt x="11319596" y="3965556"/>
                  <a:pt x="11319596" y="3969713"/>
                </a:cubicBezTo>
                <a:cubicBezTo>
                  <a:pt x="11319596" y="3973870"/>
                  <a:pt x="11319596" y="3978027"/>
                  <a:pt x="11319596" y="3980105"/>
                </a:cubicBezTo>
                <a:cubicBezTo>
                  <a:pt x="11319596" y="3982184"/>
                  <a:pt x="11319596" y="3982184"/>
                  <a:pt x="11319596" y="3982184"/>
                </a:cubicBezTo>
                <a:cubicBezTo>
                  <a:pt x="11321653" y="3982184"/>
                  <a:pt x="11321653" y="3982184"/>
                  <a:pt x="11321653" y="3982184"/>
                </a:cubicBezTo>
                <a:cubicBezTo>
                  <a:pt x="11333992" y="3990498"/>
                  <a:pt x="11352501" y="3994655"/>
                  <a:pt x="11371010" y="3994655"/>
                </a:cubicBezTo>
                <a:cubicBezTo>
                  <a:pt x="11371010" y="3998811"/>
                  <a:pt x="11373066" y="4015439"/>
                  <a:pt x="11375123" y="4017517"/>
                </a:cubicBezTo>
                <a:cubicBezTo>
                  <a:pt x="11356614" y="4023752"/>
                  <a:pt x="11340162" y="4032066"/>
                  <a:pt x="11329879" y="4044537"/>
                </a:cubicBezTo>
                <a:cubicBezTo>
                  <a:pt x="11327823" y="4044537"/>
                  <a:pt x="11327823" y="4044537"/>
                  <a:pt x="11327823" y="4044537"/>
                </a:cubicBezTo>
                <a:cubicBezTo>
                  <a:pt x="11327823" y="4046616"/>
                  <a:pt x="11327823" y="4046616"/>
                  <a:pt x="11327823" y="4046616"/>
                </a:cubicBezTo>
                <a:cubicBezTo>
                  <a:pt x="11329879" y="4052851"/>
                  <a:pt x="11331936" y="4061165"/>
                  <a:pt x="11333992" y="4067401"/>
                </a:cubicBezTo>
                <a:cubicBezTo>
                  <a:pt x="11336049" y="4067401"/>
                  <a:pt x="11336049" y="4067401"/>
                  <a:pt x="11336049" y="4067401"/>
                </a:cubicBezTo>
                <a:cubicBezTo>
                  <a:pt x="11350444" y="4073636"/>
                  <a:pt x="11371010" y="4071557"/>
                  <a:pt x="11387462" y="4067401"/>
                </a:cubicBezTo>
                <a:cubicBezTo>
                  <a:pt x="11387462" y="4069478"/>
                  <a:pt x="11395688" y="4086107"/>
                  <a:pt x="11395688" y="4088184"/>
                </a:cubicBezTo>
                <a:cubicBezTo>
                  <a:pt x="11381292" y="4096498"/>
                  <a:pt x="11366897" y="4111048"/>
                  <a:pt x="11358671" y="4125597"/>
                </a:cubicBezTo>
                <a:cubicBezTo>
                  <a:pt x="11358671" y="4127675"/>
                  <a:pt x="11358671" y="4127675"/>
                  <a:pt x="11358671" y="4127675"/>
                </a:cubicBezTo>
                <a:cubicBezTo>
                  <a:pt x="11360727" y="4131833"/>
                  <a:pt x="11366897" y="4140146"/>
                  <a:pt x="11371010" y="4146381"/>
                </a:cubicBezTo>
                <a:cubicBezTo>
                  <a:pt x="11387462" y="4146381"/>
                  <a:pt x="11405971" y="4142225"/>
                  <a:pt x="11422423" y="4131833"/>
                </a:cubicBezTo>
                <a:cubicBezTo>
                  <a:pt x="11422423" y="4133910"/>
                  <a:pt x="11432706" y="4148460"/>
                  <a:pt x="11434763" y="4150539"/>
                </a:cubicBezTo>
                <a:cubicBezTo>
                  <a:pt x="11422423" y="4163009"/>
                  <a:pt x="11412140" y="4179636"/>
                  <a:pt x="11408027" y="4196265"/>
                </a:cubicBezTo>
                <a:cubicBezTo>
                  <a:pt x="11410084" y="4198342"/>
                  <a:pt x="11410084" y="4198342"/>
                  <a:pt x="11410084" y="4198342"/>
                </a:cubicBezTo>
                <a:cubicBezTo>
                  <a:pt x="11412140" y="4202500"/>
                  <a:pt x="11420366" y="4208735"/>
                  <a:pt x="11424480" y="4212892"/>
                </a:cubicBezTo>
                <a:cubicBezTo>
                  <a:pt x="11426536" y="4212892"/>
                  <a:pt x="11426536" y="4212892"/>
                  <a:pt x="11426536" y="4212892"/>
                </a:cubicBezTo>
                <a:cubicBezTo>
                  <a:pt x="11440932" y="4208735"/>
                  <a:pt x="11457385" y="4200421"/>
                  <a:pt x="11471780" y="4185872"/>
                </a:cubicBezTo>
                <a:cubicBezTo>
                  <a:pt x="11473837" y="4187951"/>
                  <a:pt x="11486176" y="4198342"/>
                  <a:pt x="11488233" y="4200421"/>
                </a:cubicBezTo>
                <a:cubicBezTo>
                  <a:pt x="11480006" y="4217048"/>
                  <a:pt x="11475894" y="4233677"/>
                  <a:pt x="11475894" y="4250304"/>
                </a:cubicBezTo>
                <a:cubicBezTo>
                  <a:pt x="11475894" y="4250304"/>
                  <a:pt x="11475894" y="4252383"/>
                  <a:pt x="11475894" y="4252383"/>
                </a:cubicBezTo>
                <a:cubicBezTo>
                  <a:pt x="11480006" y="4256539"/>
                  <a:pt x="11488233" y="4260697"/>
                  <a:pt x="11494402" y="4262774"/>
                </a:cubicBezTo>
                <a:cubicBezTo>
                  <a:pt x="11494402" y="4264853"/>
                  <a:pt x="11494402" y="4264853"/>
                  <a:pt x="11494402" y="4264853"/>
                </a:cubicBezTo>
                <a:cubicBezTo>
                  <a:pt x="11496459" y="4262774"/>
                  <a:pt x="11496459" y="4262774"/>
                  <a:pt x="11496459" y="4262774"/>
                </a:cubicBezTo>
                <a:cubicBezTo>
                  <a:pt x="11510854" y="4254461"/>
                  <a:pt x="11523194" y="4241990"/>
                  <a:pt x="11533476" y="4225363"/>
                </a:cubicBezTo>
                <a:cubicBezTo>
                  <a:pt x="11535533" y="4227441"/>
                  <a:pt x="11549928" y="4233677"/>
                  <a:pt x="11551985" y="4233677"/>
                </a:cubicBezTo>
                <a:cubicBezTo>
                  <a:pt x="11549928" y="4241990"/>
                  <a:pt x="11549928" y="4252383"/>
                  <a:pt x="11549928" y="4260697"/>
                </a:cubicBezTo>
                <a:cubicBezTo>
                  <a:pt x="11549928" y="4269010"/>
                  <a:pt x="11549928" y="4279403"/>
                  <a:pt x="11551985" y="4285638"/>
                </a:cubicBezTo>
                <a:cubicBezTo>
                  <a:pt x="11551985" y="4287716"/>
                  <a:pt x="11551985" y="4287716"/>
                  <a:pt x="11551985" y="4287716"/>
                </a:cubicBezTo>
                <a:cubicBezTo>
                  <a:pt x="11554042" y="4287716"/>
                  <a:pt x="11554042" y="4287716"/>
                  <a:pt x="11554042" y="4287716"/>
                </a:cubicBezTo>
                <a:cubicBezTo>
                  <a:pt x="11558155" y="4289795"/>
                  <a:pt x="11568437" y="4291873"/>
                  <a:pt x="11574607" y="4293951"/>
                </a:cubicBezTo>
                <a:cubicBezTo>
                  <a:pt x="11576663" y="4293951"/>
                  <a:pt x="11576663" y="4293951"/>
                  <a:pt x="11576663" y="4293951"/>
                </a:cubicBezTo>
                <a:cubicBezTo>
                  <a:pt x="11586946" y="4281481"/>
                  <a:pt x="11597229" y="4264853"/>
                  <a:pt x="11601342" y="4248226"/>
                </a:cubicBezTo>
                <a:cubicBezTo>
                  <a:pt x="11603398" y="4248226"/>
                  <a:pt x="11621907" y="4250304"/>
                  <a:pt x="11623964" y="4250304"/>
                </a:cubicBezTo>
                <a:cubicBezTo>
                  <a:pt x="11623964" y="4269010"/>
                  <a:pt x="11628077" y="4287716"/>
                  <a:pt x="11636303" y="4302265"/>
                </a:cubicBezTo>
                <a:cubicBezTo>
                  <a:pt x="11638359" y="4302265"/>
                  <a:pt x="11638359" y="4302265"/>
                  <a:pt x="11638359" y="4302265"/>
                </a:cubicBezTo>
                <a:cubicBezTo>
                  <a:pt x="11644529" y="4302265"/>
                  <a:pt x="11654812" y="4302265"/>
                  <a:pt x="11658925" y="4302265"/>
                </a:cubicBezTo>
                <a:cubicBezTo>
                  <a:pt x="11660982" y="4302265"/>
                  <a:pt x="11660982" y="4302265"/>
                  <a:pt x="11660982" y="4302265"/>
                </a:cubicBezTo>
                <a:cubicBezTo>
                  <a:pt x="11669208" y="4287716"/>
                  <a:pt x="11673321" y="4269010"/>
                  <a:pt x="11675378" y="4250304"/>
                </a:cubicBezTo>
                <a:cubicBezTo>
                  <a:pt x="11677434" y="4250304"/>
                  <a:pt x="11693886" y="4248226"/>
                  <a:pt x="11695943" y="4248226"/>
                </a:cubicBezTo>
                <a:cubicBezTo>
                  <a:pt x="11700056" y="4264853"/>
                  <a:pt x="11710338" y="4281481"/>
                  <a:pt x="11722678" y="4293951"/>
                </a:cubicBezTo>
                <a:cubicBezTo>
                  <a:pt x="11728847" y="4291873"/>
                  <a:pt x="11739130" y="4289795"/>
                  <a:pt x="11743243" y="4287716"/>
                </a:cubicBezTo>
                <a:cubicBezTo>
                  <a:pt x="11745300" y="4287716"/>
                  <a:pt x="11745300" y="4287716"/>
                  <a:pt x="11745300" y="4287716"/>
                </a:cubicBezTo>
                <a:cubicBezTo>
                  <a:pt x="11747356" y="4279403"/>
                  <a:pt x="11747356" y="4269010"/>
                  <a:pt x="11747356" y="4260697"/>
                </a:cubicBezTo>
                <a:cubicBezTo>
                  <a:pt x="11747356" y="4252383"/>
                  <a:pt x="11747356" y="4241990"/>
                  <a:pt x="11745300" y="4233677"/>
                </a:cubicBezTo>
                <a:cubicBezTo>
                  <a:pt x="11747356" y="4233677"/>
                  <a:pt x="11763808" y="4227441"/>
                  <a:pt x="11765865" y="4225363"/>
                </a:cubicBezTo>
                <a:cubicBezTo>
                  <a:pt x="11774091" y="4241990"/>
                  <a:pt x="11788487" y="4254461"/>
                  <a:pt x="11802882" y="4262774"/>
                </a:cubicBezTo>
                <a:cubicBezTo>
                  <a:pt x="11809052" y="4260697"/>
                  <a:pt x="11817278" y="4256539"/>
                  <a:pt x="11821391" y="4252383"/>
                </a:cubicBezTo>
                <a:cubicBezTo>
                  <a:pt x="11823448" y="4250304"/>
                  <a:pt x="11823448" y="4250304"/>
                  <a:pt x="11823448" y="4250304"/>
                </a:cubicBezTo>
                <a:cubicBezTo>
                  <a:pt x="11823448" y="4250304"/>
                  <a:pt x="11823448" y="4250304"/>
                  <a:pt x="11823448" y="4248226"/>
                </a:cubicBezTo>
                <a:cubicBezTo>
                  <a:pt x="11823448" y="4233677"/>
                  <a:pt x="11817278" y="4214971"/>
                  <a:pt x="11809052" y="4200421"/>
                </a:cubicBezTo>
                <a:cubicBezTo>
                  <a:pt x="11811108" y="4198342"/>
                  <a:pt x="11823448" y="4187951"/>
                  <a:pt x="11825504" y="4185872"/>
                </a:cubicBezTo>
                <a:cubicBezTo>
                  <a:pt x="11839900" y="4198342"/>
                  <a:pt x="11856352" y="4208735"/>
                  <a:pt x="11870748" y="4212892"/>
                </a:cubicBezTo>
                <a:cubicBezTo>
                  <a:pt x="11872805" y="4212892"/>
                  <a:pt x="11872805" y="4212892"/>
                  <a:pt x="11872805" y="4212892"/>
                </a:cubicBezTo>
                <a:cubicBezTo>
                  <a:pt x="11876918" y="4208735"/>
                  <a:pt x="11885144" y="4202500"/>
                  <a:pt x="11887201" y="4196265"/>
                </a:cubicBezTo>
                <a:cubicBezTo>
                  <a:pt x="11889257" y="4196265"/>
                  <a:pt x="11889257" y="4196265"/>
                  <a:pt x="11889257" y="4196265"/>
                </a:cubicBezTo>
                <a:cubicBezTo>
                  <a:pt x="11885144" y="4179636"/>
                  <a:pt x="11874861" y="4163009"/>
                  <a:pt x="11862522" y="4150539"/>
                </a:cubicBezTo>
                <a:cubicBezTo>
                  <a:pt x="11864579" y="4148460"/>
                  <a:pt x="11874861" y="4133910"/>
                  <a:pt x="11874861" y="4131833"/>
                </a:cubicBezTo>
                <a:cubicBezTo>
                  <a:pt x="11891314" y="4140146"/>
                  <a:pt x="11909822" y="4146381"/>
                  <a:pt x="11926275" y="4146381"/>
                </a:cubicBezTo>
                <a:cubicBezTo>
                  <a:pt x="11928331" y="4144303"/>
                  <a:pt x="11928331" y="4144303"/>
                  <a:pt x="11928331" y="4144303"/>
                </a:cubicBezTo>
                <a:cubicBezTo>
                  <a:pt x="11930388" y="4140146"/>
                  <a:pt x="11936557" y="4131833"/>
                  <a:pt x="11938614" y="4125597"/>
                </a:cubicBezTo>
                <a:cubicBezTo>
                  <a:pt x="11938614" y="4123519"/>
                  <a:pt x="11938614" y="4123519"/>
                  <a:pt x="11938614" y="4123519"/>
                </a:cubicBezTo>
                <a:cubicBezTo>
                  <a:pt x="11930388" y="4111048"/>
                  <a:pt x="11915992" y="4096498"/>
                  <a:pt x="11901596" y="4088184"/>
                </a:cubicBezTo>
                <a:cubicBezTo>
                  <a:pt x="11901596" y="4084028"/>
                  <a:pt x="11909822" y="4069478"/>
                  <a:pt x="11909822" y="4067401"/>
                </a:cubicBezTo>
                <a:cubicBezTo>
                  <a:pt x="11926275" y="4071557"/>
                  <a:pt x="11944784" y="4071557"/>
                  <a:pt x="11961236" y="4067401"/>
                </a:cubicBezTo>
                <a:cubicBezTo>
                  <a:pt x="11963292" y="4067401"/>
                  <a:pt x="11963292" y="4067401"/>
                  <a:pt x="11963292" y="4067401"/>
                </a:cubicBezTo>
                <a:cubicBezTo>
                  <a:pt x="11965349" y="4061165"/>
                  <a:pt x="11967405" y="4052851"/>
                  <a:pt x="11967405" y="4046616"/>
                </a:cubicBezTo>
                <a:cubicBezTo>
                  <a:pt x="11967405" y="4044537"/>
                  <a:pt x="11967405" y="4044537"/>
                  <a:pt x="11967405" y="4044537"/>
                </a:cubicBezTo>
                <a:cubicBezTo>
                  <a:pt x="11957123" y="4032066"/>
                  <a:pt x="11940670" y="4023752"/>
                  <a:pt x="11922162" y="4017517"/>
                </a:cubicBezTo>
                <a:cubicBezTo>
                  <a:pt x="11924218" y="4015439"/>
                  <a:pt x="11926275" y="3998811"/>
                  <a:pt x="11926275" y="3996733"/>
                </a:cubicBezTo>
                <a:cubicBezTo>
                  <a:pt x="11944784" y="3996733"/>
                  <a:pt x="11963292" y="3990498"/>
                  <a:pt x="11975632" y="3982184"/>
                </a:cubicBezTo>
                <a:cubicBezTo>
                  <a:pt x="11977688" y="3982184"/>
                  <a:pt x="11977688" y="3982184"/>
                  <a:pt x="11977688" y="3982184"/>
                </a:cubicBezTo>
                <a:cubicBezTo>
                  <a:pt x="11977688" y="3978027"/>
                  <a:pt x="11977688" y="3973870"/>
                  <a:pt x="11977688" y="3969713"/>
                </a:cubicBezTo>
                <a:cubicBezTo>
                  <a:pt x="11977688" y="3967634"/>
                  <a:pt x="11977688" y="3963478"/>
                  <a:pt x="11977688" y="3959320"/>
                </a:cubicBezTo>
                <a:cubicBezTo>
                  <a:pt x="11975632" y="3959320"/>
                  <a:pt x="11975632" y="3959320"/>
                  <a:pt x="11975632" y="3959320"/>
                </a:cubicBezTo>
                <a:cubicBezTo>
                  <a:pt x="11963292" y="3951007"/>
                  <a:pt x="11944784" y="3944772"/>
                  <a:pt x="11926275" y="3944772"/>
                </a:cubicBezTo>
                <a:cubicBezTo>
                  <a:pt x="11926275" y="3942693"/>
                  <a:pt x="11924218" y="3926066"/>
                  <a:pt x="11924218" y="3923987"/>
                </a:cubicBezTo>
                <a:cubicBezTo>
                  <a:pt x="11940670" y="3917752"/>
                  <a:pt x="11957123" y="3909438"/>
                  <a:pt x="11967405" y="3896967"/>
                </a:cubicBezTo>
                <a:cubicBezTo>
                  <a:pt x="11969462" y="3896967"/>
                  <a:pt x="11969462" y="3896967"/>
                  <a:pt x="11969462" y="3896967"/>
                </a:cubicBezTo>
                <a:cubicBezTo>
                  <a:pt x="11969462" y="3894888"/>
                  <a:pt x="11969462" y="3894888"/>
                  <a:pt x="11969462" y="3894888"/>
                </a:cubicBezTo>
                <a:cubicBezTo>
                  <a:pt x="11967405" y="3888653"/>
                  <a:pt x="11965349" y="3880340"/>
                  <a:pt x="11963292" y="3874104"/>
                </a:cubicBezTo>
                <a:cubicBezTo>
                  <a:pt x="11961236" y="3874104"/>
                  <a:pt x="11961236" y="3874104"/>
                  <a:pt x="11961236" y="3874104"/>
                </a:cubicBezTo>
                <a:cubicBezTo>
                  <a:pt x="11946840" y="3867869"/>
                  <a:pt x="11928331" y="3869947"/>
                  <a:pt x="11909822" y="3874104"/>
                </a:cubicBezTo>
                <a:cubicBezTo>
                  <a:pt x="11909822" y="3872026"/>
                  <a:pt x="11903653" y="3855398"/>
                  <a:pt x="11901596" y="3853320"/>
                </a:cubicBezTo>
                <a:cubicBezTo>
                  <a:pt x="11918049" y="3845006"/>
                  <a:pt x="11930388" y="3830456"/>
                  <a:pt x="11938614" y="3815908"/>
                </a:cubicBezTo>
                <a:cubicBezTo>
                  <a:pt x="11938614" y="3813829"/>
                  <a:pt x="11938614" y="3813829"/>
                  <a:pt x="11938614" y="3813829"/>
                </a:cubicBezTo>
                <a:cubicBezTo>
                  <a:pt x="11936557" y="3809672"/>
                  <a:pt x="11932444" y="3801358"/>
                  <a:pt x="11928331" y="3795123"/>
                </a:cubicBezTo>
                <a:cubicBezTo>
                  <a:pt x="11926275" y="3795123"/>
                  <a:pt x="11926275" y="3795123"/>
                  <a:pt x="11926275" y="3795123"/>
                </a:cubicBezTo>
                <a:cubicBezTo>
                  <a:pt x="11909822" y="3795123"/>
                  <a:pt x="11891314" y="3799280"/>
                  <a:pt x="11876918" y="3807594"/>
                </a:cubicBezTo>
                <a:cubicBezTo>
                  <a:pt x="11874861" y="3807594"/>
                  <a:pt x="11864579" y="3793044"/>
                  <a:pt x="11862522" y="3790966"/>
                </a:cubicBezTo>
                <a:cubicBezTo>
                  <a:pt x="11874861" y="3778495"/>
                  <a:pt x="11885144" y="3761868"/>
                  <a:pt x="11889257" y="3745240"/>
                </a:cubicBezTo>
                <a:cubicBezTo>
                  <a:pt x="11889257" y="3743162"/>
                  <a:pt x="11889257" y="3743162"/>
                  <a:pt x="11889257" y="3743162"/>
                </a:cubicBezTo>
                <a:cubicBezTo>
                  <a:pt x="11885144" y="3739005"/>
                  <a:pt x="11878975" y="3732769"/>
                  <a:pt x="11872805" y="3728612"/>
                </a:cubicBezTo>
                <a:cubicBezTo>
                  <a:pt x="11856352" y="3732769"/>
                  <a:pt x="11839900" y="3741083"/>
                  <a:pt x="11827561" y="3753554"/>
                </a:cubicBezTo>
                <a:cubicBezTo>
                  <a:pt x="11825504" y="3753554"/>
                  <a:pt x="11811108" y="3743162"/>
                  <a:pt x="11809052" y="3741083"/>
                </a:cubicBezTo>
                <a:cubicBezTo>
                  <a:pt x="11819334" y="3724456"/>
                  <a:pt x="11823448" y="3707828"/>
                  <a:pt x="11823448" y="3691200"/>
                </a:cubicBezTo>
                <a:cubicBezTo>
                  <a:pt x="11823448" y="3691200"/>
                  <a:pt x="11823448" y="3689122"/>
                  <a:pt x="11823448" y="3689122"/>
                </a:cubicBezTo>
                <a:cubicBezTo>
                  <a:pt x="11817278" y="3684965"/>
                  <a:pt x="11809052" y="3680808"/>
                  <a:pt x="11804939" y="3678730"/>
                </a:cubicBezTo>
                <a:cubicBezTo>
                  <a:pt x="11802882" y="3676651"/>
                  <a:pt x="11802882" y="3676651"/>
                  <a:pt x="11802882" y="3676651"/>
                </a:cubicBezTo>
                <a:cubicBezTo>
                  <a:pt x="11802882" y="3678730"/>
                  <a:pt x="11802882" y="3678730"/>
                  <a:pt x="11802882" y="3678730"/>
                </a:cubicBezTo>
                <a:cubicBezTo>
                  <a:pt x="11788487" y="3684965"/>
                  <a:pt x="11776147" y="3699514"/>
                  <a:pt x="11765865" y="3714063"/>
                </a:cubicBezTo>
                <a:cubicBezTo>
                  <a:pt x="11763808" y="3714063"/>
                  <a:pt x="11747356" y="3707828"/>
                  <a:pt x="11745300" y="3705750"/>
                </a:cubicBezTo>
                <a:cubicBezTo>
                  <a:pt x="11747356" y="3697436"/>
                  <a:pt x="11749412" y="3689122"/>
                  <a:pt x="11749412" y="3678730"/>
                </a:cubicBezTo>
                <a:cubicBezTo>
                  <a:pt x="11749412" y="3670416"/>
                  <a:pt x="11747356" y="3662102"/>
                  <a:pt x="11745300" y="3653788"/>
                </a:cubicBezTo>
                <a:cubicBezTo>
                  <a:pt x="11745300" y="3651710"/>
                  <a:pt x="11745300" y="3651710"/>
                  <a:pt x="11745300" y="3651710"/>
                </a:cubicBezTo>
                <a:cubicBezTo>
                  <a:pt x="11743243" y="3651710"/>
                  <a:pt x="11743243" y="3651710"/>
                  <a:pt x="11743243" y="3651710"/>
                </a:cubicBezTo>
                <a:cubicBezTo>
                  <a:pt x="11739130" y="3649631"/>
                  <a:pt x="11730904" y="3647553"/>
                  <a:pt x="11722678" y="3647553"/>
                </a:cubicBezTo>
                <a:cubicBezTo>
                  <a:pt x="11710338" y="3657945"/>
                  <a:pt x="11700056" y="3674573"/>
                  <a:pt x="11695943" y="3693279"/>
                </a:cubicBezTo>
                <a:cubicBezTo>
                  <a:pt x="11693886" y="3691200"/>
                  <a:pt x="11677434" y="3689122"/>
                  <a:pt x="11673321" y="3689122"/>
                </a:cubicBezTo>
                <a:cubicBezTo>
                  <a:pt x="11673321" y="3672494"/>
                  <a:pt x="11669208" y="3653788"/>
                  <a:pt x="11660982" y="3639239"/>
                </a:cubicBezTo>
                <a:cubicBezTo>
                  <a:pt x="11658925" y="3639239"/>
                  <a:pt x="11658925" y="3639239"/>
                  <a:pt x="11658925" y="3639239"/>
                </a:cubicBezTo>
                <a:cubicBezTo>
                  <a:pt x="11652756" y="3637160"/>
                  <a:pt x="11644529" y="3637160"/>
                  <a:pt x="11638359" y="3639239"/>
                </a:cubicBezTo>
                <a:cubicBezTo>
                  <a:pt x="11636303" y="3639239"/>
                  <a:pt x="11636303" y="3639239"/>
                  <a:pt x="11636303" y="3639239"/>
                </a:cubicBezTo>
                <a:close/>
                <a:moveTo>
                  <a:pt x="0" y="0"/>
                </a:moveTo>
                <a:lnTo>
                  <a:pt x="12192000" y="0"/>
                </a:lnTo>
                <a:lnTo>
                  <a:pt x="12192000" y="4454665"/>
                </a:lnTo>
                <a:lnTo>
                  <a:pt x="4539049" y="4454665"/>
                </a:lnTo>
                <a:lnTo>
                  <a:pt x="0" y="4454665"/>
                </a:lnTo>
                <a:lnTo>
                  <a:pt x="0" y="3869778"/>
                </a:lnTo>
                <a:close/>
              </a:path>
            </a:pathLst>
          </a:custGeom>
        </p:spPr>
        <p:txBody>
          <a:bodyPr wrap="square">
            <a:noAutofit/>
          </a:bodyPr>
          <a:lstStyle/>
          <a:p>
            <a:endParaRPr lang="en-US" dirty="0"/>
          </a:p>
        </p:txBody>
      </p:sp>
      <p:sp>
        <p:nvSpPr>
          <p:cNvPr id="31" name="Rectangle 30">
            <a:extLst>
              <a:ext uri="{FF2B5EF4-FFF2-40B4-BE49-F238E27FC236}">
                <a16:creationId xmlns:a16="http://schemas.microsoft.com/office/drawing/2014/main" id="{9E9DC1D0-3644-45DF-A146-AEC5F8D9A0AF}"/>
              </a:ext>
            </a:extLst>
          </p:cNvPr>
          <p:cNvSpPr/>
          <p:nvPr userDrawn="1"/>
        </p:nvSpPr>
        <p:spPr>
          <a:xfrm>
            <a:off x="0" y="1"/>
            <a:ext cx="12192000" cy="2403334"/>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93866"/>
            <a:ext cx="11065934" cy="635000"/>
          </a:xfrm>
        </p:spPr>
        <p:txBody>
          <a:bodyPr>
            <a:normAutofit/>
          </a:bodyPr>
          <a:lstStyle>
            <a:lvl1pPr marL="0" indent="0" algn="l">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1338932"/>
            <a:ext cx="11065934" cy="465667"/>
          </a:xfrm>
        </p:spPr>
        <p:txBody>
          <a:bodyPr/>
          <a:lstStyle>
            <a:lvl1pPr marL="0" indent="0" algn="l">
              <a:buNone/>
              <a:defRPr sz="2400">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Freeform: Shape 7">
            <a:extLst>
              <a:ext uri="{FF2B5EF4-FFF2-40B4-BE49-F238E27FC236}">
                <a16:creationId xmlns:a16="http://schemas.microsoft.com/office/drawing/2014/main" id="{B7A25AB8-018D-4AE5-A574-6BAA008440FD}"/>
              </a:ext>
            </a:extLst>
          </p:cNvPr>
          <p:cNvSpPr/>
          <p:nvPr userDrawn="1"/>
        </p:nvSpPr>
        <p:spPr>
          <a:xfrm>
            <a:off x="0" y="2403335"/>
            <a:ext cx="12192000" cy="4454665"/>
          </a:xfrm>
          <a:custGeom>
            <a:avLst/>
            <a:gdLst>
              <a:gd name="connsiteX0" fmla="*/ 11603402 w 12192000"/>
              <a:gd name="connsiteY0" fmla="*/ 4036670 h 4454665"/>
              <a:gd name="connsiteX1" fmla="*/ 11613605 w 12192000"/>
              <a:gd name="connsiteY1" fmla="*/ 4036670 h 4454665"/>
              <a:gd name="connsiteX2" fmla="*/ 11617686 w 12192000"/>
              <a:gd name="connsiteY2" fmla="*/ 4045008 h 4454665"/>
              <a:gd name="connsiteX3" fmla="*/ 11623808 w 12192000"/>
              <a:gd name="connsiteY3" fmla="*/ 4147152 h 4454665"/>
              <a:gd name="connsiteX4" fmla="*/ 11621767 w 12192000"/>
              <a:gd name="connsiteY4" fmla="*/ 4157574 h 4454665"/>
              <a:gd name="connsiteX5" fmla="*/ 11615645 w 12192000"/>
              <a:gd name="connsiteY5" fmla="*/ 4157574 h 4454665"/>
              <a:gd name="connsiteX6" fmla="*/ 11509533 w 12192000"/>
              <a:gd name="connsiteY6" fmla="*/ 4095038 h 4454665"/>
              <a:gd name="connsiteX7" fmla="*/ 11505451 w 12192000"/>
              <a:gd name="connsiteY7" fmla="*/ 4088785 h 4454665"/>
              <a:gd name="connsiteX8" fmla="*/ 11505451 w 12192000"/>
              <a:gd name="connsiteY8" fmla="*/ 4086699 h 4454665"/>
              <a:gd name="connsiteX9" fmla="*/ 11511573 w 12192000"/>
              <a:gd name="connsiteY9" fmla="*/ 4082530 h 4454665"/>
              <a:gd name="connsiteX10" fmla="*/ 11603402 w 12192000"/>
              <a:gd name="connsiteY10" fmla="*/ 4036670 h 4454665"/>
              <a:gd name="connsiteX11" fmla="*/ 11686136 w 12192000"/>
              <a:gd name="connsiteY11" fmla="*/ 4034586 h 4454665"/>
              <a:gd name="connsiteX12" fmla="*/ 11696438 w 12192000"/>
              <a:gd name="connsiteY12" fmla="*/ 4034586 h 4454665"/>
              <a:gd name="connsiteX13" fmla="*/ 11787097 w 12192000"/>
              <a:gd name="connsiteY13" fmla="*/ 4080352 h 4454665"/>
              <a:gd name="connsiteX14" fmla="*/ 11795339 w 12192000"/>
              <a:gd name="connsiteY14" fmla="*/ 4086593 h 4454665"/>
              <a:gd name="connsiteX15" fmla="*/ 11791218 w 12192000"/>
              <a:gd name="connsiteY15" fmla="*/ 4092833 h 4454665"/>
              <a:gd name="connsiteX16" fmla="*/ 11684076 w 12192000"/>
              <a:gd name="connsiteY16" fmla="*/ 4155241 h 4454665"/>
              <a:gd name="connsiteX17" fmla="*/ 11675833 w 12192000"/>
              <a:gd name="connsiteY17" fmla="*/ 4155241 h 4454665"/>
              <a:gd name="connsiteX18" fmla="*/ 11673773 w 12192000"/>
              <a:gd name="connsiteY18" fmla="*/ 4146920 h 4454665"/>
              <a:gd name="connsiteX19" fmla="*/ 11682015 w 12192000"/>
              <a:gd name="connsiteY19" fmla="*/ 4042907 h 4454665"/>
              <a:gd name="connsiteX20" fmla="*/ 11686136 w 12192000"/>
              <a:gd name="connsiteY20" fmla="*/ 4034586 h 4454665"/>
              <a:gd name="connsiteX21" fmla="*/ 10868401 w 12192000"/>
              <a:gd name="connsiteY21" fmla="*/ 3994843 h 4454665"/>
              <a:gd name="connsiteX22" fmla="*/ 10868401 w 12192000"/>
              <a:gd name="connsiteY22" fmla="*/ 4038046 h 4454665"/>
              <a:gd name="connsiteX23" fmla="*/ 10820512 w 12192000"/>
              <a:gd name="connsiteY23" fmla="*/ 4046275 h 4454665"/>
              <a:gd name="connsiteX24" fmla="*/ 10801773 w 12192000"/>
              <a:gd name="connsiteY24" fmla="*/ 4021588 h 4454665"/>
              <a:gd name="connsiteX25" fmla="*/ 10826759 w 12192000"/>
              <a:gd name="connsiteY25" fmla="*/ 3996901 h 4454665"/>
              <a:gd name="connsiteX26" fmla="*/ 10518900 w 12192000"/>
              <a:gd name="connsiteY26" fmla="*/ 3924709 h 4454665"/>
              <a:gd name="connsiteX27" fmla="*/ 10559811 w 12192000"/>
              <a:gd name="connsiteY27" fmla="*/ 3984908 h 4454665"/>
              <a:gd name="connsiteX28" fmla="*/ 10518900 w 12192000"/>
              <a:gd name="connsiteY28" fmla="*/ 4045106 h 4454665"/>
              <a:gd name="connsiteX29" fmla="*/ 10477988 w 12192000"/>
              <a:gd name="connsiteY29" fmla="*/ 3984908 h 4454665"/>
              <a:gd name="connsiteX30" fmla="*/ 10518900 w 12192000"/>
              <a:gd name="connsiteY30" fmla="*/ 3924709 h 4454665"/>
              <a:gd name="connsiteX31" fmla="*/ 11673123 w 12192000"/>
              <a:gd name="connsiteY31" fmla="*/ 3916397 h 4454665"/>
              <a:gd name="connsiteX32" fmla="*/ 11682116 w 12192000"/>
              <a:gd name="connsiteY32" fmla="*/ 3917436 h 4454665"/>
              <a:gd name="connsiteX33" fmla="*/ 11708840 w 12192000"/>
              <a:gd name="connsiteY33" fmla="*/ 3969387 h 4454665"/>
              <a:gd name="connsiteX34" fmla="*/ 11649226 w 12192000"/>
              <a:gd name="connsiteY34" fmla="*/ 4027572 h 4454665"/>
              <a:gd name="connsiteX35" fmla="*/ 11589612 w 12192000"/>
              <a:gd name="connsiteY35" fmla="*/ 3969387 h 4454665"/>
              <a:gd name="connsiteX36" fmla="*/ 11616336 w 12192000"/>
              <a:gd name="connsiteY36" fmla="*/ 3919515 h 4454665"/>
              <a:gd name="connsiteX37" fmla="*/ 11632781 w 12192000"/>
              <a:gd name="connsiteY37" fmla="*/ 3921592 h 4454665"/>
              <a:gd name="connsiteX38" fmla="*/ 11630725 w 12192000"/>
              <a:gd name="connsiteY38" fmla="*/ 3938217 h 4454665"/>
              <a:gd name="connsiteX39" fmla="*/ 11614280 w 12192000"/>
              <a:gd name="connsiteY39" fmla="*/ 3969387 h 4454665"/>
              <a:gd name="connsiteX40" fmla="*/ 11649226 w 12192000"/>
              <a:gd name="connsiteY40" fmla="*/ 4004714 h 4454665"/>
              <a:gd name="connsiteX41" fmla="*/ 11684172 w 12192000"/>
              <a:gd name="connsiteY41" fmla="*/ 3969387 h 4454665"/>
              <a:gd name="connsiteX42" fmla="*/ 11667727 w 12192000"/>
              <a:gd name="connsiteY42" fmla="*/ 3938217 h 4454665"/>
              <a:gd name="connsiteX43" fmla="*/ 11665671 w 12192000"/>
              <a:gd name="connsiteY43" fmla="*/ 3921592 h 4454665"/>
              <a:gd name="connsiteX44" fmla="*/ 11673123 w 12192000"/>
              <a:gd name="connsiteY44" fmla="*/ 3916397 h 4454665"/>
              <a:gd name="connsiteX45" fmla="*/ 11822057 w 12192000"/>
              <a:gd name="connsiteY45" fmla="*/ 3901331 h 4454665"/>
              <a:gd name="connsiteX46" fmla="*/ 11826190 w 12192000"/>
              <a:gd name="connsiteY46" fmla="*/ 3907560 h 4454665"/>
              <a:gd name="connsiteX47" fmla="*/ 11826190 w 12192000"/>
              <a:gd name="connsiteY47" fmla="*/ 4032127 h 4454665"/>
              <a:gd name="connsiteX48" fmla="*/ 11822057 w 12192000"/>
              <a:gd name="connsiteY48" fmla="*/ 4038355 h 4454665"/>
              <a:gd name="connsiteX49" fmla="*/ 11813791 w 12192000"/>
              <a:gd name="connsiteY49" fmla="*/ 4036279 h 4454665"/>
              <a:gd name="connsiteX50" fmla="*/ 11729066 w 12192000"/>
              <a:gd name="connsiteY50" fmla="*/ 3978147 h 4454665"/>
              <a:gd name="connsiteX51" fmla="*/ 11722867 w 12192000"/>
              <a:gd name="connsiteY51" fmla="*/ 3969843 h 4454665"/>
              <a:gd name="connsiteX52" fmla="*/ 11729066 w 12192000"/>
              <a:gd name="connsiteY52" fmla="*/ 3961539 h 4454665"/>
              <a:gd name="connsiteX53" fmla="*/ 11813791 w 12192000"/>
              <a:gd name="connsiteY53" fmla="*/ 3903408 h 4454665"/>
              <a:gd name="connsiteX54" fmla="*/ 11822057 w 12192000"/>
              <a:gd name="connsiteY54" fmla="*/ 3901331 h 4454665"/>
              <a:gd name="connsiteX55" fmla="*/ 11476229 w 12192000"/>
              <a:gd name="connsiteY55" fmla="*/ 3901331 h 4454665"/>
              <a:gd name="connsiteX56" fmla="*/ 11484412 w 12192000"/>
              <a:gd name="connsiteY56" fmla="*/ 3905483 h 4454665"/>
              <a:gd name="connsiteX57" fmla="*/ 11568280 w 12192000"/>
              <a:gd name="connsiteY57" fmla="*/ 3961539 h 4454665"/>
              <a:gd name="connsiteX58" fmla="*/ 11574417 w 12192000"/>
              <a:gd name="connsiteY58" fmla="*/ 3969843 h 4454665"/>
              <a:gd name="connsiteX59" fmla="*/ 11568280 w 12192000"/>
              <a:gd name="connsiteY59" fmla="*/ 3978147 h 4454665"/>
              <a:gd name="connsiteX60" fmla="*/ 11484412 w 12192000"/>
              <a:gd name="connsiteY60" fmla="*/ 4036279 h 4454665"/>
              <a:gd name="connsiteX61" fmla="*/ 11476229 w 12192000"/>
              <a:gd name="connsiteY61" fmla="*/ 4038355 h 4454665"/>
              <a:gd name="connsiteX62" fmla="*/ 11472138 w 12192000"/>
              <a:gd name="connsiteY62" fmla="*/ 4032127 h 4454665"/>
              <a:gd name="connsiteX63" fmla="*/ 11472138 w 12192000"/>
              <a:gd name="connsiteY63" fmla="*/ 3907560 h 4454665"/>
              <a:gd name="connsiteX64" fmla="*/ 11476229 w 12192000"/>
              <a:gd name="connsiteY64" fmla="*/ 3901331 h 4454665"/>
              <a:gd name="connsiteX65" fmla="*/ 11088184 w 12192000"/>
              <a:gd name="connsiteY65" fmla="*/ 3890811 h 4454665"/>
              <a:gd name="connsiteX66" fmla="*/ 11082024 w 12192000"/>
              <a:gd name="connsiteY66" fmla="*/ 3892889 h 4454665"/>
              <a:gd name="connsiteX67" fmla="*/ 11079972 w 12192000"/>
              <a:gd name="connsiteY67" fmla="*/ 3899119 h 4454665"/>
              <a:gd name="connsiteX68" fmla="*/ 11121033 w 12192000"/>
              <a:gd name="connsiteY68" fmla="*/ 4056970 h 4454665"/>
              <a:gd name="connsiteX69" fmla="*/ 11145670 w 12192000"/>
              <a:gd name="connsiteY69" fmla="*/ 4077739 h 4454665"/>
              <a:gd name="connsiteX70" fmla="*/ 11153882 w 12192000"/>
              <a:gd name="connsiteY70" fmla="*/ 4077739 h 4454665"/>
              <a:gd name="connsiteX71" fmla="*/ 11149776 w 12192000"/>
              <a:gd name="connsiteY71" fmla="*/ 4086047 h 4454665"/>
              <a:gd name="connsiteX72" fmla="*/ 11149776 w 12192000"/>
              <a:gd name="connsiteY72" fmla="*/ 4088124 h 4454665"/>
              <a:gd name="connsiteX73" fmla="*/ 11125139 w 12192000"/>
              <a:gd name="connsiteY73" fmla="*/ 4106817 h 4454665"/>
              <a:gd name="connsiteX74" fmla="*/ 11090237 w 12192000"/>
              <a:gd name="connsiteY74" fmla="*/ 4104740 h 4454665"/>
              <a:gd name="connsiteX75" fmla="*/ 11084078 w 12192000"/>
              <a:gd name="connsiteY75" fmla="*/ 4106817 h 4454665"/>
              <a:gd name="connsiteX76" fmla="*/ 11082024 w 12192000"/>
              <a:gd name="connsiteY76" fmla="*/ 4110971 h 4454665"/>
              <a:gd name="connsiteX77" fmla="*/ 11082024 w 12192000"/>
              <a:gd name="connsiteY77" fmla="*/ 4129664 h 4454665"/>
              <a:gd name="connsiteX78" fmla="*/ 11088184 w 12192000"/>
              <a:gd name="connsiteY78" fmla="*/ 4135895 h 4454665"/>
              <a:gd name="connsiteX79" fmla="*/ 11135404 w 12192000"/>
              <a:gd name="connsiteY79" fmla="*/ 4142125 h 4454665"/>
              <a:gd name="connsiteX80" fmla="*/ 11137458 w 12192000"/>
              <a:gd name="connsiteY80" fmla="*/ 4142125 h 4454665"/>
              <a:gd name="connsiteX81" fmla="*/ 11190838 w 12192000"/>
              <a:gd name="connsiteY81" fmla="*/ 4090201 h 4454665"/>
              <a:gd name="connsiteX82" fmla="*/ 11223687 w 12192000"/>
              <a:gd name="connsiteY82" fmla="*/ 3961429 h 4454665"/>
              <a:gd name="connsiteX83" fmla="*/ 11236005 w 12192000"/>
              <a:gd name="connsiteY83" fmla="*/ 3919889 h 4454665"/>
              <a:gd name="connsiteX84" fmla="*/ 11240111 w 12192000"/>
              <a:gd name="connsiteY84" fmla="*/ 3899119 h 4454665"/>
              <a:gd name="connsiteX85" fmla="*/ 11238058 w 12192000"/>
              <a:gd name="connsiteY85" fmla="*/ 3892889 h 4454665"/>
              <a:gd name="connsiteX86" fmla="*/ 11233952 w 12192000"/>
              <a:gd name="connsiteY86" fmla="*/ 3890811 h 4454665"/>
              <a:gd name="connsiteX87" fmla="*/ 11205209 w 12192000"/>
              <a:gd name="connsiteY87" fmla="*/ 3890811 h 4454665"/>
              <a:gd name="connsiteX88" fmla="*/ 11199050 w 12192000"/>
              <a:gd name="connsiteY88" fmla="*/ 3894966 h 4454665"/>
              <a:gd name="connsiteX89" fmla="*/ 11162094 w 12192000"/>
              <a:gd name="connsiteY89" fmla="*/ 4036200 h 4454665"/>
              <a:gd name="connsiteX90" fmla="*/ 11160041 w 12192000"/>
              <a:gd name="connsiteY90" fmla="*/ 4036200 h 4454665"/>
              <a:gd name="connsiteX91" fmla="*/ 11121033 w 12192000"/>
              <a:gd name="connsiteY91" fmla="*/ 3894966 h 4454665"/>
              <a:gd name="connsiteX92" fmla="*/ 11114874 w 12192000"/>
              <a:gd name="connsiteY92" fmla="*/ 3890811 h 4454665"/>
              <a:gd name="connsiteX93" fmla="*/ 11088184 w 12192000"/>
              <a:gd name="connsiteY93" fmla="*/ 3890811 h 4454665"/>
              <a:gd name="connsiteX94" fmla="*/ 11048412 w 12192000"/>
              <a:gd name="connsiteY94" fmla="*/ 3888474 h 4454665"/>
              <a:gd name="connsiteX95" fmla="*/ 10999317 w 12192000"/>
              <a:gd name="connsiteY95" fmla="*/ 3909283 h 4454665"/>
              <a:gd name="connsiteX96" fmla="*/ 10999317 w 12192000"/>
              <a:gd name="connsiteY96" fmla="*/ 3896798 h 4454665"/>
              <a:gd name="connsiteX97" fmla="*/ 10993181 w 12192000"/>
              <a:gd name="connsiteY97" fmla="*/ 3890555 h 4454665"/>
              <a:gd name="connsiteX98" fmla="*/ 10964542 w 12192000"/>
              <a:gd name="connsiteY98" fmla="*/ 3890555 h 4454665"/>
              <a:gd name="connsiteX99" fmla="*/ 10958406 w 12192000"/>
              <a:gd name="connsiteY99" fmla="*/ 3896798 h 4454665"/>
              <a:gd name="connsiteX100" fmla="*/ 10958406 w 12192000"/>
              <a:gd name="connsiteY100" fmla="*/ 4071593 h 4454665"/>
              <a:gd name="connsiteX101" fmla="*/ 10964542 w 12192000"/>
              <a:gd name="connsiteY101" fmla="*/ 4077836 h 4454665"/>
              <a:gd name="connsiteX102" fmla="*/ 10993181 w 12192000"/>
              <a:gd name="connsiteY102" fmla="*/ 4077836 h 4454665"/>
              <a:gd name="connsiteX103" fmla="*/ 10999317 w 12192000"/>
              <a:gd name="connsiteY103" fmla="*/ 4071593 h 4454665"/>
              <a:gd name="connsiteX104" fmla="*/ 10999317 w 12192000"/>
              <a:gd name="connsiteY104" fmla="*/ 3950901 h 4454665"/>
              <a:gd name="connsiteX105" fmla="*/ 11050457 w 12192000"/>
              <a:gd name="connsiteY105" fmla="*/ 3928011 h 4454665"/>
              <a:gd name="connsiteX106" fmla="*/ 11056594 w 12192000"/>
              <a:gd name="connsiteY106" fmla="*/ 3921768 h 4454665"/>
              <a:gd name="connsiteX107" fmla="*/ 11056594 w 12192000"/>
              <a:gd name="connsiteY107" fmla="*/ 3894717 h 4454665"/>
              <a:gd name="connsiteX108" fmla="*/ 11054548 w 12192000"/>
              <a:gd name="connsiteY108" fmla="*/ 3890555 h 4454665"/>
              <a:gd name="connsiteX109" fmla="*/ 11048412 w 12192000"/>
              <a:gd name="connsiteY109" fmla="*/ 3888474 h 4454665"/>
              <a:gd name="connsiteX110" fmla="*/ 10847504 w 12192000"/>
              <a:gd name="connsiteY110" fmla="*/ 3884967 h 4454665"/>
              <a:gd name="connsiteX111" fmla="*/ 10777148 w 12192000"/>
              <a:gd name="connsiteY111" fmla="*/ 3893285 h 4454665"/>
              <a:gd name="connsiteX112" fmla="*/ 10770940 w 12192000"/>
              <a:gd name="connsiteY112" fmla="*/ 3899523 h 4454665"/>
              <a:gd name="connsiteX113" fmla="*/ 10773009 w 12192000"/>
              <a:gd name="connsiteY113" fmla="*/ 3924476 h 4454665"/>
              <a:gd name="connsiteX114" fmla="*/ 10775079 w 12192000"/>
              <a:gd name="connsiteY114" fmla="*/ 3928635 h 4454665"/>
              <a:gd name="connsiteX115" fmla="*/ 10779217 w 12192000"/>
              <a:gd name="connsiteY115" fmla="*/ 3930714 h 4454665"/>
              <a:gd name="connsiteX116" fmla="*/ 10845434 w 12192000"/>
              <a:gd name="connsiteY116" fmla="*/ 3926555 h 4454665"/>
              <a:gd name="connsiteX117" fmla="*/ 10868196 w 12192000"/>
              <a:gd name="connsiteY117" fmla="*/ 3949429 h 4454665"/>
              <a:gd name="connsiteX118" fmla="*/ 10868196 w 12192000"/>
              <a:gd name="connsiteY118" fmla="*/ 3961905 h 4454665"/>
              <a:gd name="connsiteX119" fmla="*/ 10822672 w 12192000"/>
              <a:gd name="connsiteY119" fmla="*/ 3966064 h 4454665"/>
              <a:gd name="connsiteX120" fmla="*/ 10758524 w 12192000"/>
              <a:gd name="connsiteY120" fmla="*/ 4022208 h 4454665"/>
              <a:gd name="connsiteX121" fmla="*/ 10814395 w 12192000"/>
              <a:gd name="connsiteY121" fmla="*/ 4082511 h 4454665"/>
              <a:gd name="connsiteX122" fmla="*/ 10874404 w 12192000"/>
              <a:gd name="connsiteY122" fmla="*/ 4070035 h 4454665"/>
              <a:gd name="connsiteX123" fmla="*/ 10903374 w 12192000"/>
              <a:gd name="connsiteY123" fmla="*/ 4082511 h 4454665"/>
              <a:gd name="connsiteX124" fmla="*/ 10909582 w 12192000"/>
              <a:gd name="connsiteY124" fmla="*/ 4080432 h 4454665"/>
              <a:gd name="connsiteX125" fmla="*/ 10911651 w 12192000"/>
              <a:gd name="connsiteY125" fmla="*/ 4074194 h 4454665"/>
              <a:gd name="connsiteX126" fmla="*/ 10911651 w 12192000"/>
              <a:gd name="connsiteY126" fmla="*/ 3949429 h 4454665"/>
              <a:gd name="connsiteX127" fmla="*/ 10847504 w 12192000"/>
              <a:gd name="connsiteY127" fmla="*/ 3884967 h 4454665"/>
              <a:gd name="connsiteX128" fmla="*/ 10518899 w 12192000"/>
              <a:gd name="connsiteY128" fmla="*/ 3884967 h 4454665"/>
              <a:gd name="connsiteX129" fmla="*/ 10434738 w 12192000"/>
              <a:gd name="connsiteY129" fmla="*/ 3983739 h 4454665"/>
              <a:gd name="connsiteX130" fmla="*/ 10518899 w 12192000"/>
              <a:gd name="connsiteY130" fmla="*/ 4082511 h 4454665"/>
              <a:gd name="connsiteX131" fmla="*/ 10603060 w 12192000"/>
              <a:gd name="connsiteY131" fmla="*/ 3983739 h 4454665"/>
              <a:gd name="connsiteX132" fmla="*/ 10518899 w 12192000"/>
              <a:gd name="connsiteY132" fmla="*/ 3884967 h 4454665"/>
              <a:gd name="connsiteX133" fmla="*/ 10302945 w 12192000"/>
              <a:gd name="connsiteY133" fmla="*/ 3859251 h 4454665"/>
              <a:gd name="connsiteX134" fmla="*/ 10319310 w 12192000"/>
              <a:gd name="connsiteY134" fmla="*/ 3859251 h 4454665"/>
              <a:gd name="connsiteX135" fmla="*/ 10362267 w 12192000"/>
              <a:gd name="connsiteY135" fmla="*/ 3898993 h 4454665"/>
              <a:gd name="connsiteX136" fmla="*/ 10317264 w 12192000"/>
              <a:gd name="connsiteY136" fmla="*/ 3936644 h 4454665"/>
              <a:gd name="connsiteX137" fmla="*/ 10272261 w 12192000"/>
              <a:gd name="connsiteY137" fmla="*/ 3936644 h 4454665"/>
              <a:gd name="connsiteX138" fmla="*/ 10272261 w 12192000"/>
              <a:gd name="connsiteY138" fmla="*/ 3861343 h 4454665"/>
              <a:gd name="connsiteX139" fmla="*/ 10302945 w 12192000"/>
              <a:gd name="connsiteY139" fmla="*/ 3859251 h 4454665"/>
              <a:gd name="connsiteX140" fmla="*/ 10679182 w 12192000"/>
              <a:gd name="connsiteY140" fmla="*/ 3847562 h 4454665"/>
              <a:gd name="connsiteX141" fmla="*/ 10650472 w 12192000"/>
              <a:gd name="connsiteY141" fmla="*/ 3853806 h 4454665"/>
              <a:gd name="connsiteX142" fmla="*/ 10644320 w 12192000"/>
              <a:gd name="connsiteY142" fmla="*/ 3860050 h 4454665"/>
              <a:gd name="connsiteX143" fmla="*/ 10644320 w 12192000"/>
              <a:gd name="connsiteY143" fmla="*/ 3891272 h 4454665"/>
              <a:gd name="connsiteX144" fmla="*/ 10627914 w 12192000"/>
              <a:gd name="connsiteY144" fmla="*/ 3891272 h 4454665"/>
              <a:gd name="connsiteX145" fmla="*/ 10621762 w 12192000"/>
              <a:gd name="connsiteY145" fmla="*/ 3897517 h 4454665"/>
              <a:gd name="connsiteX146" fmla="*/ 10621762 w 12192000"/>
              <a:gd name="connsiteY146" fmla="*/ 3922495 h 4454665"/>
              <a:gd name="connsiteX147" fmla="*/ 10627914 w 12192000"/>
              <a:gd name="connsiteY147" fmla="*/ 3928739 h 4454665"/>
              <a:gd name="connsiteX148" fmla="*/ 10644320 w 12192000"/>
              <a:gd name="connsiteY148" fmla="*/ 3928739 h 4454665"/>
              <a:gd name="connsiteX149" fmla="*/ 10644320 w 12192000"/>
              <a:gd name="connsiteY149" fmla="*/ 4011998 h 4454665"/>
              <a:gd name="connsiteX150" fmla="*/ 10699689 w 12192000"/>
              <a:gd name="connsiteY150" fmla="*/ 4084849 h 4454665"/>
              <a:gd name="connsiteX151" fmla="*/ 10732500 w 12192000"/>
              <a:gd name="connsiteY151" fmla="*/ 4080686 h 4454665"/>
              <a:gd name="connsiteX152" fmla="*/ 10738652 w 12192000"/>
              <a:gd name="connsiteY152" fmla="*/ 4072360 h 4454665"/>
              <a:gd name="connsiteX153" fmla="*/ 10736602 w 12192000"/>
              <a:gd name="connsiteY153" fmla="*/ 4049464 h 4454665"/>
              <a:gd name="connsiteX154" fmla="*/ 10730449 w 12192000"/>
              <a:gd name="connsiteY154" fmla="*/ 4041138 h 4454665"/>
              <a:gd name="connsiteX155" fmla="*/ 10705841 w 12192000"/>
              <a:gd name="connsiteY155" fmla="*/ 4043220 h 4454665"/>
              <a:gd name="connsiteX156" fmla="*/ 10687385 w 12192000"/>
              <a:gd name="connsiteY156" fmla="*/ 4005753 h 4454665"/>
              <a:gd name="connsiteX157" fmla="*/ 10687385 w 12192000"/>
              <a:gd name="connsiteY157" fmla="*/ 3928739 h 4454665"/>
              <a:gd name="connsiteX158" fmla="*/ 10730449 w 12192000"/>
              <a:gd name="connsiteY158" fmla="*/ 3928739 h 4454665"/>
              <a:gd name="connsiteX159" fmla="*/ 10736602 w 12192000"/>
              <a:gd name="connsiteY159" fmla="*/ 3922495 h 4454665"/>
              <a:gd name="connsiteX160" fmla="*/ 10736602 w 12192000"/>
              <a:gd name="connsiteY160" fmla="*/ 3897517 h 4454665"/>
              <a:gd name="connsiteX161" fmla="*/ 10730449 w 12192000"/>
              <a:gd name="connsiteY161" fmla="*/ 3891272 h 4454665"/>
              <a:gd name="connsiteX162" fmla="*/ 10687385 w 12192000"/>
              <a:gd name="connsiteY162" fmla="*/ 3891272 h 4454665"/>
              <a:gd name="connsiteX163" fmla="*/ 10687385 w 12192000"/>
              <a:gd name="connsiteY163" fmla="*/ 3853806 h 4454665"/>
              <a:gd name="connsiteX164" fmla="*/ 10685334 w 12192000"/>
              <a:gd name="connsiteY164" fmla="*/ 3847562 h 4454665"/>
              <a:gd name="connsiteX165" fmla="*/ 10679182 w 12192000"/>
              <a:gd name="connsiteY165" fmla="*/ 3847562 h 4454665"/>
              <a:gd name="connsiteX166" fmla="*/ 10313278 w 12192000"/>
              <a:gd name="connsiteY166" fmla="*/ 3818340 h 4454665"/>
              <a:gd name="connsiteX167" fmla="*/ 10232861 w 12192000"/>
              <a:gd name="connsiteY167" fmla="*/ 3822492 h 4454665"/>
              <a:gd name="connsiteX168" fmla="*/ 10226674 w 12192000"/>
              <a:gd name="connsiteY168" fmla="*/ 3830796 h 4454665"/>
              <a:gd name="connsiteX169" fmla="*/ 10226674 w 12192000"/>
              <a:gd name="connsiteY169" fmla="*/ 4071608 h 4454665"/>
              <a:gd name="connsiteX170" fmla="*/ 10234922 w 12192000"/>
              <a:gd name="connsiteY170" fmla="*/ 4077836 h 4454665"/>
              <a:gd name="connsiteX171" fmla="*/ 10263790 w 12192000"/>
              <a:gd name="connsiteY171" fmla="*/ 4077836 h 4454665"/>
              <a:gd name="connsiteX172" fmla="*/ 10272038 w 12192000"/>
              <a:gd name="connsiteY172" fmla="*/ 4071608 h 4454665"/>
              <a:gd name="connsiteX173" fmla="*/ 10272038 w 12192000"/>
              <a:gd name="connsiteY173" fmla="*/ 3976114 h 4454665"/>
              <a:gd name="connsiteX174" fmla="*/ 10321526 w 12192000"/>
              <a:gd name="connsiteY174" fmla="*/ 3978189 h 4454665"/>
              <a:gd name="connsiteX175" fmla="*/ 10362766 w 12192000"/>
              <a:gd name="connsiteY175" fmla="*/ 4073683 h 4454665"/>
              <a:gd name="connsiteX176" fmla="*/ 10368952 w 12192000"/>
              <a:gd name="connsiteY176" fmla="*/ 4077836 h 4454665"/>
              <a:gd name="connsiteX177" fmla="*/ 10401944 w 12192000"/>
              <a:gd name="connsiteY177" fmla="*/ 4077836 h 4454665"/>
              <a:gd name="connsiteX178" fmla="*/ 10408130 w 12192000"/>
              <a:gd name="connsiteY178" fmla="*/ 4075760 h 4454665"/>
              <a:gd name="connsiteX179" fmla="*/ 10410192 w 12192000"/>
              <a:gd name="connsiteY179" fmla="*/ 4069532 h 4454665"/>
              <a:gd name="connsiteX180" fmla="*/ 10362766 w 12192000"/>
              <a:gd name="connsiteY180" fmla="*/ 3965734 h 4454665"/>
              <a:gd name="connsiteX181" fmla="*/ 10408130 w 12192000"/>
              <a:gd name="connsiteY181" fmla="*/ 3897226 h 4454665"/>
              <a:gd name="connsiteX182" fmla="*/ 10319464 w 12192000"/>
              <a:gd name="connsiteY182" fmla="*/ 3818340 h 4454665"/>
              <a:gd name="connsiteX183" fmla="*/ 10313278 w 12192000"/>
              <a:gd name="connsiteY183" fmla="*/ 3818340 h 4454665"/>
              <a:gd name="connsiteX184" fmla="*/ 11675833 w 12192000"/>
              <a:gd name="connsiteY184" fmla="*/ 3785334 h 4454665"/>
              <a:gd name="connsiteX185" fmla="*/ 11684076 w 12192000"/>
              <a:gd name="connsiteY185" fmla="*/ 3785334 h 4454665"/>
              <a:gd name="connsiteX186" fmla="*/ 11791218 w 12192000"/>
              <a:gd name="connsiteY186" fmla="*/ 3847147 h 4454665"/>
              <a:gd name="connsiteX187" fmla="*/ 11795339 w 12192000"/>
              <a:gd name="connsiteY187" fmla="*/ 3853328 h 4454665"/>
              <a:gd name="connsiteX188" fmla="*/ 11787097 w 12192000"/>
              <a:gd name="connsiteY188" fmla="*/ 3859509 h 4454665"/>
              <a:gd name="connsiteX189" fmla="*/ 11696438 w 12192000"/>
              <a:gd name="connsiteY189" fmla="*/ 3902778 h 4454665"/>
              <a:gd name="connsiteX190" fmla="*/ 11686136 w 12192000"/>
              <a:gd name="connsiteY190" fmla="*/ 3904838 h 4454665"/>
              <a:gd name="connsiteX191" fmla="*/ 11682015 w 12192000"/>
              <a:gd name="connsiteY191" fmla="*/ 3894536 h 4454665"/>
              <a:gd name="connsiteX192" fmla="*/ 11673773 w 12192000"/>
              <a:gd name="connsiteY192" fmla="*/ 3793575 h 4454665"/>
              <a:gd name="connsiteX193" fmla="*/ 11675833 w 12192000"/>
              <a:gd name="connsiteY193" fmla="*/ 3785334 h 4454665"/>
              <a:gd name="connsiteX194" fmla="*/ 11618498 w 12192000"/>
              <a:gd name="connsiteY194" fmla="*/ 3784563 h 4454665"/>
              <a:gd name="connsiteX195" fmla="*/ 11622619 w 12192000"/>
              <a:gd name="connsiteY195" fmla="*/ 3785338 h 4454665"/>
              <a:gd name="connsiteX196" fmla="*/ 11624679 w 12192000"/>
              <a:gd name="connsiteY196" fmla="*/ 3795663 h 4454665"/>
              <a:gd name="connsiteX197" fmla="*/ 11616438 w 12192000"/>
              <a:gd name="connsiteY197" fmla="*/ 3896851 h 4454665"/>
              <a:gd name="connsiteX198" fmla="*/ 11612316 w 12192000"/>
              <a:gd name="connsiteY198" fmla="*/ 3905111 h 4454665"/>
              <a:gd name="connsiteX199" fmla="*/ 11602015 w 12192000"/>
              <a:gd name="connsiteY199" fmla="*/ 3905111 h 4454665"/>
              <a:gd name="connsiteX200" fmla="*/ 11511355 w 12192000"/>
              <a:gd name="connsiteY200" fmla="*/ 3859680 h 4454665"/>
              <a:gd name="connsiteX201" fmla="*/ 11503114 w 12192000"/>
              <a:gd name="connsiteY201" fmla="*/ 3853485 h 4454665"/>
              <a:gd name="connsiteX202" fmla="*/ 11507235 w 12192000"/>
              <a:gd name="connsiteY202" fmla="*/ 3847289 h 4454665"/>
              <a:gd name="connsiteX203" fmla="*/ 11614377 w 12192000"/>
              <a:gd name="connsiteY203" fmla="*/ 3785338 h 4454665"/>
              <a:gd name="connsiteX204" fmla="*/ 11618498 w 12192000"/>
              <a:gd name="connsiteY204" fmla="*/ 3784563 h 4454665"/>
              <a:gd name="connsiteX205" fmla="*/ 11649811 w 12192000"/>
              <a:gd name="connsiteY205" fmla="*/ 3749374 h 4454665"/>
              <a:gd name="connsiteX206" fmla="*/ 11432980 w 12192000"/>
              <a:gd name="connsiteY206" fmla="*/ 3968544 h 4454665"/>
              <a:gd name="connsiteX207" fmla="*/ 11649811 w 12192000"/>
              <a:gd name="connsiteY207" fmla="*/ 4187713 h 4454665"/>
              <a:gd name="connsiteX208" fmla="*/ 11866643 w 12192000"/>
              <a:gd name="connsiteY208" fmla="*/ 3968544 h 4454665"/>
              <a:gd name="connsiteX209" fmla="*/ 11649811 w 12192000"/>
              <a:gd name="connsiteY209" fmla="*/ 3749374 h 4454665"/>
              <a:gd name="connsiteX210" fmla="*/ 11649226 w 12192000"/>
              <a:gd name="connsiteY210" fmla="*/ 3717815 h 4454665"/>
              <a:gd name="connsiteX211" fmla="*/ 11895865 w 12192000"/>
              <a:gd name="connsiteY211" fmla="*/ 3967376 h 4454665"/>
              <a:gd name="connsiteX212" fmla="*/ 11649226 w 12192000"/>
              <a:gd name="connsiteY212" fmla="*/ 4216937 h 4454665"/>
              <a:gd name="connsiteX213" fmla="*/ 11402588 w 12192000"/>
              <a:gd name="connsiteY213" fmla="*/ 3967376 h 4454665"/>
              <a:gd name="connsiteX214" fmla="*/ 11649226 w 12192000"/>
              <a:gd name="connsiteY214" fmla="*/ 3717815 h 4454665"/>
              <a:gd name="connsiteX215" fmla="*/ 11636303 w 12192000"/>
              <a:gd name="connsiteY215" fmla="*/ 3639239 h 4454665"/>
              <a:gd name="connsiteX216" fmla="*/ 11623964 w 12192000"/>
              <a:gd name="connsiteY216" fmla="*/ 3689122 h 4454665"/>
              <a:gd name="connsiteX217" fmla="*/ 11601342 w 12192000"/>
              <a:gd name="connsiteY217" fmla="*/ 3693279 h 4454665"/>
              <a:gd name="connsiteX218" fmla="*/ 11574607 w 12192000"/>
              <a:gd name="connsiteY218" fmla="*/ 3647553 h 4454665"/>
              <a:gd name="connsiteX219" fmla="*/ 11574607 w 12192000"/>
              <a:gd name="connsiteY219" fmla="*/ 3645474 h 4454665"/>
              <a:gd name="connsiteX220" fmla="*/ 11572550 w 12192000"/>
              <a:gd name="connsiteY220" fmla="*/ 3647553 h 4454665"/>
              <a:gd name="connsiteX221" fmla="*/ 11551985 w 12192000"/>
              <a:gd name="connsiteY221" fmla="*/ 3651710 h 4454665"/>
              <a:gd name="connsiteX222" fmla="*/ 11551985 w 12192000"/>
              <a:gd name="connsiteY222" fmla="*/ 3653788 h 4454665"/>
              <a:gd name="connsiteX223" fmla="*/ 11547872 w 12192000"/>
              <a:gd name="connsiteY223" fmla="*/ 3678730 h 4454665"/>
              <a:gd name="connsiteX224" fmla="*/ 11551985 w 12192000"/>
              <a:gd name="connsiteY224" fmla="*/ 3705750 h 4454665"/>
              <a:gd name="connsiteX225" fmla="*/ 11531420 w 12192000"/>
              <a:gd name="connsiteY225" fmla="*/ 3714063 h 4454665"/>
              <a:gd name="connsiteX226" fmla="*/ 11494402 w 12192000"/>
              <a:gd name="connsiteY226" fmla="*/ 3678730 h 4454665"/>
              <a:gd name="connsiteX227" fmla="*/ 11494402 w 12192000"/>
              <a:gd name="connsiteY227" fmla="*/ 3676651 h 4454665"/>
              <a:gd name="connsiteX228" fmla="*/ 11492346 w 12192000"/>
              <a:gd name="connsiteY228" fmla="*/ 3676651 h 4454665"/>
              <a:gd name="connsiteX229" fmla="*/ 11473837 w 12192000"/>
              <a:gd name="connsiteY229" fmla="*/ 3689122 h 4454665"/>
              <a:gd name="connsiteX230" fmla="*/ 11473837 w 12192000"/>
              <a:gd name="connsiteY230" fmla="*/ 3691200 h 4454665"/>
              <a:gd name="connsiteX231" fmla="*/ 11486176 w 12192000"/>
              <a:gd name="connsiteY231" fmla="*/ 3741083 h 4454665"/>
              <a:gd name="connsiteX232" fmla="*/ 11469724 w 12192000"/>
              <a:gd name="connsiteY232" fmla="*/ 3753554 h 4454665"/>
              <a:gd name="connsiteX233" fmla="*/ 11426536 w 12192000"/>
              <a:gd name="connsiteY233" fmla="*/ 3726534 h 4454665"/>
              <a:gd name="connsiteX234" fmla="*/ 11424480 w 12192000"/>
              <a:gd name="connsiteY234" fmla="*/ 3726534 h 4454665"/>
              <a:gd name="connsiteX235" fmla="*/ 11424480 w 12192000"/>
              <a:gd name="connsiteY235" fmla="*/ 3728612 h 4454665"/>
              <a:gd name="connsiteX236" fmla="*/ 11408027 w 12192000"/>
              <a:gd name="connsiteY236" fmla="*/ 3743162 h 4454665"/>
              <a:gd name="connsiteX237" fmla="*/ 11408027 w 12192000"/>
              <a:gd name="connsiteY237" fmla="*/ 3745240 h 4454665"/>
              <a:gd name="connsiteX238" fmla="*/ 11434763 w 12192000"/>
              <a:gd name="connsiteY238" fmla="*/ 3790966 h 4454665"/>
              <a:gd name="connsiteX239" fmla="*/ 11420366 w 12192000"/>
              <a:gd name="connsiteY239" fmla="*/ 3807594 h 4454665"/>
              <a:gd name="connsiteX240" fmla="*/ 11371010 w 12192000"/>
              <a:gd name="connsiteY240" fmla="*/ 3795123 h 4454665"/>
              <a:gd name="connsiteX241" fmla="*/ 11368953 w 12192000"/>
              <a:gd name="connsiteY241" fmla="*/ 3795123 h 4454665"/>
              <a:gd name="connsiteX242" fmla="*/ 11358671 w 12192000"/>
              <a:gd name="connsiteY242" fmla="*/ 3813829 h 4454665"/>
              <a:gd name="connsiteX243" fmla="*/ 11358671 w 12192000"/>
              <a:gd name="connsiteY243" fmla="*/ 3815908 h 4454665"/>
              <a:gd name="connsiteX244" fmla="*/ 11395688 w 12192000"/>
              <a:gd name="connsiteY244" fmla="*/ 3853320 h 4454665"/>
              <a:gd name="connsiteX245" fmla="*/ 11387462 w 12192000"/>
              <a:gd name="connsiteY245" fmla="*/ 3872026 h 4454665"/>
              <a:gd name="connsiteX246" fmla="*/ 11336049 w 12192000"/>
              <a:gd name="connsiteY246" fmla="*/ 3872026 h 4454665"/>
              <a:gd name="connsiteX247" fmla="*/ 11333992 w 12192000"/>
              <a:gd name="connsiteY247" fmla="*/ 3872026 h 4454665"/>
              <a:gd name="connsiteX248" fmla="*/ 11333992 w 12192000"/>
              <a:gd name="connsiteY248" fmla="*/ 3874104 h 4454665"/>
              <a:gd name="connsiteX249" fmla="*/ 11327823 w 12192000"/>
              <a:gd name="connsiteY249" fmla="*/ 3894888 h 4454665"/>
              <a:gd name="connsiteX250" fmla="*/ 11329879 w 12192000"/>
              <a:gd name="connsiteY250" fmla="*/ 3896967 h 4454665"/>
              <a:gd name="connsiteX251" fmla="*/ 11373066 w 12192000"/>
              <a:gd name="connsiteY251" fmla="*/ 3921908 h 4454665"/>
              <a:gd name="connsiteX252" fmla="*/ 11371010 w 12192000"/>
              <a:gd name="connsiteY252" fmla="*/ 3944772 h 4454665"/>
              <a:gd name="connsiteX253" fmla="*/ 11321653 w 12192000"/>
              <a:gd name="connsiteY253" fmla="*/ 3957243 h 4454665"/>
              <a:gd name="connsiteX254" fmla="*/ 11319596 w 12192000"/>
              <a:gd name="connsiteY254" fmla="*/ 3957243 h 4454665"/>
              <a:gd name="connsiteX255" fmla="*/ 11319596 w 12192000"/>
              <a:gd name="connsiteY255" fmla="*/ 3959320 h 4454665"/>
              <a:gd name="connsiteX256" fmla="*/ 11319596 w 12192000"/>
              <a:gd name="connsiteY256" fmla="*/ 3969713 h 4454665"/>
              <a:gd name="connsiteX257" fmla="*/ 11319596 w 12192000"/>
              <a:gd name="connsiteY257" fmla="*/ 3980105 h 4454665"/>
              <a:gd name="connsiteX258" fmla="*/ 11319596 w 12192000"/>
              <a:gd name="connsiteY258" fmla="*/ 3982184 h 4454665"/>
              <a:gd name="connsiteX259" fmla="*/ 11321653 w 12192000"/>
              <a:gd name="connsiteY259" fmla="*/ 3982184 h 4454665"/>
              <a:gd name="connsiteX260" fmla="*/ 11371010 w 12192000"/>
              <a:gd name="connsiteY260" fmla="*/ 3994655 h 4454665"/>
              <a:gd name="connsiteX261" fmla="*/ 11375123 w 12192000"/>
              <a:gd name="connsiteY261" fmla="*/ 4017517 h 4454665"/>
              <a:gd name="connsiteX262" fmla="*/ 11329879 w 12192000"/>
              <a:gd name="connsiteY262" fmla="*/ 4044537 h 4454665"/>
              <a:gd name="connsiteX263" fmla="*/ 11327823 w 12192000"/>
              <a:gd name="connsiteY263" fmla="*/ 4044537 h 4454665"/>
              <a:gd name="connsiteX264" fmla="*/ 11327823 w 12192000"/>
              <a:gd name="connsiteY264" fmla="*/ 4046616 h 4454665"/>
              <a:gd name="connsiteX265" fmla="*/ 11333992 w 12192000"/>
              <a:gd name="connsiteY265" fmla="*/ 4067401 h 4454665"/>
              <a:gd name="connsiteX266" fmla="*/ 11336049 w 12192000"/>
              <a:gd name="connsiteY266" fmla="*/ 4067401 h 4454665"/>
              <a:gd name="connsiteX267" fmla="*/ 11387462 w 12192000"/>
              <a:gd name="connsiteY267" fmla="*/ 4067401 h 4454665"/>
              <a:gd name="connsiteX268" fmla="*/ 11395688 w 12192000"/>
              <a:gd name="connsiteY268" fmla="*/ 4088184 h 4454665"/>
              <a:gd name="connsiteX269" fmla="*/ 11358671 w 12192000"/>
              <a:gd name="connsiteY269" fmla="*/ 4125597 h 4454665"/>
              <a:gd name="connsiteX270" fmla="*/ 11358671 w 12192000"/>
              <a:gd name="connsiteY270" fmla="*/ 4127675 h 4454665"/>
              <a:gd name="connsiteX271" fmla="*/ 11371010 w 12192000"/>
              <a:gd name="connsiteY271" fmla="*/ 4146381 h 4454665"/>
              <a:gd name="connsiteX272" fmla="*/ 11422423 w 12192000"/>
              <a:gd name="connsiteY272" fmla="*/ 4131833 h 4454665"/>
              <a:gd name="connsiteX273" fmla="*/ 11434763 w 12192000"/>
              <a:gd name="connsiteY273" fmla="*/ 4150539 h 4454665"/>
              <a:gd name="connsiteX274" fmla="*/ 11408027 w 12192000"/>
              <a:gd name="connsiteY274" fmla="*/ 4196265 h 4454665"/>
              <a:gd name="connsiteX275" fmla="*/ 11410084 w 12192000"/>
              <a:gd name="connsiteY275" fmla="*/ 4198342 h 4454665"/>
              <a:gd name="connsiteX276" fmla="*/ 11424480 w 12192000"/>
              <a:gd name="connsiteY276" fmla="*/ 4212892 h 4454665"/>
              <a:gd name="connsiteX277" fmla="*/ 11426536 w 12192000"/>
              <a:gd name="connsiteY277" fmla="*/ 4212892 h 4454665"/>
              <a:gd name="connsiteX278" fmla="*/ 11471780 w 12192000"/>
              <a:gd name="connsiteY278" fmla="*/ 4185872 h 4454665"/>
              <a:gd name="connsiteX279" fmla="*/ 11488233 w 12192000"/>
              <a:gd name="connsiteY279" fmla="*/ 4200421 h 4454665"/>
              <a:gd name="connsiteX280" fmla="*/ 11475894 w 12192000"/>
              <a:gd name="connsiteY280" fmla="*/ 4250304 h 4454665"/>
              <a:gd name="connsiteX281" fmla="*/ 11475894 w 12192000"/>
              <a:gd name="connsiteY281" fmla="*/ 4252383 h 4454665"/>
              <a:gd name="connsiteX282" fmla="*/ 11494402 w 12192000"/>
              <a:gd name="connsiteY282" fmla="*/ 4262774 h 4454665"/>
              <a:gd name="connsiteX283" fmla="*/ 11494402 w 12192000"/>
              <a:gd name="connsiteY283" fmla="*/ 4264853 h 4454665"/>
              <a:gd name="connsiteX284" fmla="*/ 11496459 w 12192000"/>
              <a:gd name="connsiteY284" fmla="*/ 4262774 h 4454665"/>
              <a:gd name="connsiteX285" fmla="*/ 11533476 w 12192000"/>
              <a:gd name="connsiteY285" fmla="*/ 4225363 h 4454665"/>
              <a:gd name="connsiteX286" fmla="*/ 11551985 w 12192000"/>
              <a:gd name="connsiteY286" fmla="*/ 4233677 h 4454665"/>
              <a:gd name="connsiteX287" fmla="*/ 11549928 w 12192000"/>
              <a:gd name="connsiteY287" fmla="*/ 4260697 h 4454665"/>
              <a:gd name="connsiteX288" fmla="*/ 11551985 w 12192000"/>
              <a:gd name="connsiteY288" fmla="*/ 4285638 h 4454665"/>
              <a:gd name="connsiteX289" fmla="*/ 11551985 w 12192000"/>
              <a:gd name="connsiteY289" fmla="*/ 4287716 h 4454665"/>
              <a:gd name="connsiteX290" fmla="*/ 11554042 w 12192000"/>
              <a:gd name="connsiteY290" fmla="*/ 4287716 h 4454665"/>
              <a:gd name="connsiteX291" fmla="*/ 11574607 w 12192000"/>
              <a:gd name="connsiteY291" fmla="*/ 4293951 h 4454665"/>
              <a:gd name="connsiteX292" fmla="*/ 11576663 w 12192000"/>
              <a:gd name="connsiteY292" fmla="*/ 4293951 h 4454665"/>
              <a:gd name="connsiteX293" fmla="*/ 11601342 w 12192000"/>
              <a:gd name="connsiteY293" fmla="*/ 4248226 h 4454665"/>
              <a:gd name="connsiteX294" fmla="*/ 11623964 w 12192000"/>
              <a:gd name="connsiteY294" fmla="*/ 4250304 h 4454665"/>
              <a:gd name="connsiteX295" fmla="*/ 11636303 w 12192000"/>
              <a:gd name="connsiteY295" fmla="*/ 4302265 h 4454665"/>
              <a:gd name="connsiteX296" fmla="*/ 11638359 w 12192000"/>
              <a:gd name="connsiteY296" fmla="*/ 4302265 h 4454665"/>
              <a:gd name="connsiteX297" fmla="*/ 11658925 w 12192000"/>
              <a:gd name="connsiteY297" fmla="*/ 4302265 h 4454665"/>
              <a:gd name="connsiteX298" fmla="*/ 11660982 w 12192000"/>
              <a:gd name="connsiteY298" fmla="*/ 4302265 h 4454665"/>
              <a:gd name="connsiteX299" fmla="*/ 11675378 w 12192000"/>
              <a:gd name="connsiteY299" fmla="*/ 4250304 h 4454665"/>
              <a:gd name="connsiteX300" fmla="*/ 11695943 w 12192000"/>
              <a:gd name="connsiteY300" fmla="*/ 4248226 h 4454665"/>
              <a:gd name="connsiteX301" fmla="*/ 11722678 w 12192000"/>
              <a:gd name="connsiteY301" fmla="*/ 4293951 h 4454665"/>
              <a:gd name="connsiteX302" fmla="*/ 11743243 w 12192000"/>
              <a:gd name="connsiteY302" fmla="*/ 4287716 h 4454665"/>
              <a:gd name="connsiteX303" fmla="*/ 11745300 w 12192000"/>
              <a:gd name="connsiteY303" fmla="*/ 4287716 h 4454665"/>
              <a:gd name="connsiteX304" fmla="*/ 11747356 w 12192000"/>
              <a:gd name="connsiteY304" fmla="*/ 4260697 h 4454665"/>
              <a:gd name="connsiteX305" fmla="*/ 11745300 w 12192000"/>
              <a:gd name="connsiteY305" fmla="*/ 4233677 h 4454665"/>
              <a:gd name="connsiteX306" fmla="*/ 11765865 w 12192000"/>
              <a:gd name="connsiteY306" fmla="*/ 4225363 h 4454665"/>
              <a:gd name="connsiteX307" fmla="*/ 11802882 w 12192000"/>
              <a:gd name="connsiteY307" fmla="*/ 4262774 h 4454665"/>
              <a:gd name="connsiteX308" fmla="*/ 11821391 w 12192000"/>
              <a:gd name="connsiteY308" fmla="*/ 4252383 h 4454665"/>
              <a:gd name="connsiteX309" fmla="*/ 11823448 w 12192000"/>
              <a:gd name="connsiteY309" fmla="*/ 4250304 h 4454665"/>
              <a:gd name="connsiteX310" fmla="*/ 11823448 w 12192000"/>
              <a:gd name="connsiteY310" fmla="*/ 4248226 h 4454665"/>
              <a:gd name="connsiteX311" fmla="*/ 11809052 w 12192000"/>
              <a:gd name="connsiteY311" fmla="*/ 4200421 h 4454665"/>
              <a:gd name="connsiteX312" fmla="*/ 11825504 w 12192000"/>
              <a:gd name="connsiteY312" fmla="*/ 4185872 h 4454665"/>
              <a:gd name="connsiteX313" fmla="*/ 11870748 w 12192000"/>
              <a:gd name="connsiteY313" fmla="*/ 4212892 h 4454665"/>
              <a:gd name="connsiteX314" fmla="*/ 11872805 w 12192000"/>
              <a:gd name="connsiteY314" fmla="*/ 4212892 h 4454665"/>
              <a:gd name="connsiteX315" fmla="*/ 11887201 w 12192000"/>
              <a:gd name="connsiteY315" fmla="*/ 4196265 h 4454665"/>
              <a:gd name="connsiteX316" fmla="*/ 11889257 w 12192000"/>
              <a:gd name="connsiteY316" fmla="*/ 4196265 h 4454665"/>
              <a:gd name="connsiteX317" fmla="*/ 11862522 w 12192000"/>
              <a:gd name="connsiteY317" fmla="*/ 4150539 h 4454665"/>
              <a:gd name="connsiteX318" fmla="*/ 11874861 w 12192000"/>
              <a:gd name="connsiteY318" fmla="*/ 4131833 h 4454665"/>
              <a:gd name="connsiteX319" fmla="*/ 11926275 w 12192000"/>
              <a:gd name="connsiteY319" fmla="*/ 4146381 h 4454665"/>
              <a:gd name="connsiteX320" fmla="*/ 11928331 w 12192000"/>
              <a:gd name="connsiteY320" fmla="*/ 4144303 h 4454665"/>
              <a:gd name="connsiteX321" fmla="*/ 11938614 w 12192000"/>
              <a:gd name="connsiteY321" fmla="*/ 4125597 h 4454665"/>
              <a:gd name="connsiteX322" fmla="*/ 11938614 w 12192000"/>
              <a:gd name="connsiteY322" fmla="*/ 4123519 h 4454665"/>
              <a:gd name="connsiteX323" fmla="*/ 11901596 w 12192000"/>
              <a:gd name="connsiteY323" fmla="*/ 4088184 h 4454665"/>
              <a:gd name="connsiteX324" fmla="*/ 11909822 w 12192000"/>
              <a:gd name="connsiteY324" fmla="*/ 4067401 h 4454665"/>
              <a:gd name="connsiteX325" fmla="*/ 11961236 w 12192000"/>
              <a:gd name="connsiteY325" fmla="*/ 4067401 h 4454665"/>
              <a:gd name="connsiteX326" fmla="*/ 11963292 w 12192000"/>
              <a:gd name="connsiteY326" fmla="*/ 4067401 h 4454665"/>
              <a:gd name="connsiteX327" fmla="*/ 11967405 w 12192000"/>
              <a:gd name="connsiteY327" fmla="*/ 4046616 h 4454665"/>
              <a:gd name="connsiteX328" fmla="*/ 11967405 w 12192000"/>
              <a:gd name="connsiteY328" fmla="*/ 4044537 h 4454665"/>
              <a:gd name="connsiteX329" fmla="*/ 11922162 w 12192000"/>
              <a:gd name="connsiteY329" fmla="*/ 4017517 h 4454665"/>
              <a:gd name="connsiteX330" fmla="*/ 11926275 w 12192000"/>
              <a:gd name="connsiteY330" fmla="*/ 3996733 h 4454665"/>
              <a:gd name="connsiteX331" fmla="*/ 11975632 w 12192000"/>
              <a:gd name="connsiteY331" fmla="*/ 3982184 h 4454665"/>
              <a:gd name="connsiteX332" fmla="*/ 11977688 w 12192000"/>
              <a:gd name="connsiteY332" fmla="*/ 3982184 h 4454665"/>
              <a:gd name="connsiteX333" fmla="*/ 11977688 w 12192000"/>
              <a:gd name="connsiteY333" fmla="*/ 3969713 h 4454665"/>
              <a:gd name="connsiteX334" fmla="*/ 11977688 w 12192000"/>
              <a:gd name="connsiteY334" fmla="*/ 3959320 h 4454665"/>
              <a:gd name="connsiteX335" fmla="*/ 11975632 w 12192000"/>
              <a:gd name="connsiteY335" fmla="*/ 3959320 h 4454665"/>
              <a:gd name="connsiteX336" fmla="*/ 11926275 w 12192000"/>
              <a:gd name="connsiteY336" fmla="*/ 3944772 h 4454665"/>
              <a:gd name="connsiteX337" fmla="*/ 11924218 w 12192000"/>
              <a:gd name="connsiteY337" fmla="*/ 3923987 h 4454665"/>
              <a:gd name="connsiteX338" fmla="*/ 11967405 w 12192000"/>
              <a:gd name="connsiteY338" fmla="*/ 3896967 h 4454665"/>
              <a:gd name="connsiteX339" fmla="*/ 11969462 w 12192000"/>
              <a:gd name="connsiteY339" fmla="*/ 3896967 h 4454665"/>
              <a:gd name="connsiteX340" fmla="*/ 11969462 w 12192000"/>
              <a:gd name="connsiteY340" fmla="*/ 3894888 h 4454665"/>
              <a:gd name="connsiteX341" fmla="*/ 11963292 w 12192000"/>
              <a:gd name="connsiteY341" fmla="*/ 3874104 h 4454665"/>
              <a:gd name="connsiteX342" fmla="*/ 11961236 w 12192000"/>
              <a:gd name="connsiteY342" fmla="*/ 3874104 h 4454665"/>
              <a:gd name="connsiteX343" fmla="*/ 11909822 w 12192000"/>
              <a:gd name="connsiteY343" fmla="*/ 3874104 h 4454665"/>
              <a:gd name="connsiteX344" fmla="*/ 11901596 w 12192000"/>
              <a:gd name="connsiteY344" fmla="*/ 3853320 h 4454665"/>
              <a:gd name="connsiteX345" fmla="*/ 11938614 w 12192000"/>
              <a:gd name="connsiteY345" fmla="*/ 3815908 h 4454665"/>
              <a:gd name="connsiteX346" fmla="*/ 11938614 w 12192000"/>
              <a:gd name="connsiteY346" fmla="*/ 3813829 h 4454665"/>
              <a:gd name="connsiteX347" fmla="*/ 11928331 w 12192000"/>
              <a:gd name="connsiteY347" fmla="*/ 3795123 h 4454665"/>
              <a:gd name="connsiteX348" fmla="*/ 11926275 w 12192000"/>
              <a:gd name="connsiteY348" fmla="*/ 3795123 h 4454665"/>
              <a:gd name="connsiteX349" fmla="*/ 11876918 w 12192000"/>
              <a:gd name="connsiteY349" fmla="*/ 3807594 h 4454665"/>
              <a:gd name="connsiteX350" fmla="*/ 11862522 w 12192000"/>
              <a:gd name="connsiteY350" fmla="*/ 3790966 h 4454665"/>
              <a:gd name="connsiteX351" fmla="*/ 11889257 w 12192000"/>
              <a:gd name="connsiteY351" fmla="*/ 3745240 h 4454665"/>
              <a:gd name="connsiteX352" fmla="*/ 11889257 w 12192000"/>
              <a:gd name="connsiteY352" fmla="*/ 3743162 h 4454665"/>
              <a:gd name="connsiteX353" fmla="*/ 11872805 w 12192000"/>
              <a:gd name="connsiteY353" fmla="*/ 3728612 h 4454665"/>
              <a:gd name="connsiteX354" fmla="*/ 11827561 w 12192000"/>
              <a:gd name="connsiteY354" fmla="*/ 3753554 h 4454665"/>
              <a:gd name="connsiteX355" fmla="*/ 11809052 w 12192000"/>
              <a:gd name="connsiteY355" fmla="*/ 3741083 h 4454665"/>
              <a:gd name="connsiteX356" fmla="*/ 11823448 w 12192000"/>
              <a:gd name="connsiteY356" fmla="*/ 3691200 h 4454665"/>
              <a:gd name="connsiteX357" fmla="*/ 11823448 w 12192000"/>
              <a:gd name="connsiteY357" fmla="*/ 3689122 h 4454665"/>
              <a:gd name="connsiteX358" fmla="*/ 11804939 w 12192000"/>
              <a:gd name="connsiteY358" fmla="*/ 3678730 h 4454665"/>
              <a:gd name="connsiteX359" fmla="*/ 11802882 w 12192000"/>
              <a:gd name="connsiteY359" fmla="*/ 3676651 h 4454665"/>
              <a:gd name="connsiteX360" fmla="*/ 11802882 w 12192000"/>
              <a:gd name="connsiteY360" fmla="*/ 3678730 h 4454665"/>
              <a:gd name="connsiteX361" fmla="*/ 11765865 w 12192000"/>
              <a:gd name="connsiteY361" fmla="*/ 3714063 h 4454665"/>
              <a:gd name="connsiteX362" fmla="*/ 11745300 w 12192000"/>
              <a:gd name="connsiteY362" fmla="*/ 3705750 h 4454665"/>
              <a:gd name="connsiteX363" fmla="*/ 11749412 w 12192000"/>
              <a:gd name="connsiteY363" fmla="*/ 3678730 h 4454665"/>
              <a:gd name="connsiteX364" fmla="*/ 11745300 w 12192000"/>
              <a:gd name="connsiteY364" fmla="*/ 3653788 h 4454665"/>
              <a:gd name="connsiteX365" fmla="*/ 11745300 w 12192000"/>
              <a:gd name="connsiteY365" fmla="*/ 3651710 h 4454665"/>
              <a:gd name="connsiteX366" fmla="*/ 11743243 w 12192000"/>
              <a:gd name="connsiteY366" fmla="*/ 3651710 h 4454665"/>
              <a:gd name="connsiteX367" fmla="*/ 11722678 w 12192000"/>
              <a:gd name="connsiteY367" fmla="*/ 3647553 h 4454665"/>
              <a:gd name="connsiteX368" fmla="*/ 11695943 w 12192000"/>
              <a:gd name="connsiteY368" fmla="*/ 3693279 h 4454665"/>
              <a:gd name="connsiteX369" fmla="*/ 11673321 w 12192000"/>
              <a:gd name="connsiteY369" fmla="*/ 3689122 h 4454665"/>
              <a:gd name="connsiteX370" fmla="*/ 11660982 w 12192000"/>
              <a:gd name="connsiteY370" fmla="*/ 3639239 h 4454665"/>
              <a:gd name="connsiteX371" fmla="*/ 11658925 w 12192000"/>
              <a:gd name="connsiteY371" fmla="*/ 3639239 h 4454665"/>
              <a:gd name="connsiteX372" fmla="*/ 11638359 w 12192000"/>
              <a:gd name="connsiteY372" fmla="*/ 3639239 h 4454665"/>
              <a:gd name="connsiteX373" fmla="*/ 11636303 w 12192000"/>
              <a:gd name="connsiteY373" fmla="*/ 3639239 h 4454665"/>
              <a:gd name="connsiteX374" fmla="*/ 0 w 12192000"/>
              <a:gd name="connsiteY374" fmla="*/ 0 h 4454665"/>
              <a:gd name="connsiteX375" fmla="*/ 12192000 w 12192000"/>
              <a:gd name="connsiteY375" fmla="*/ 0 h 4454665"/>
              <a:gd name="connsiteX376" fmla="*/ 12192000 w 12192000"/>
              <a:gd name="connsiteY376" fmla="*/ 4454665 h 4454665"/>
              <a:gd name="connsiteX377" fmla="*/ 4539049 w 12192000"/>
              <a:gd name="connsiteY377" fmla="*/ 4454665 h 4454665"/>
              <a:gd name="connsiteX378" fmla="*/ 0 w 12192000"/>
              <a:gd name="connsiteY378" fmla="*/ 4454665 h 4454665"/>
              <a:gd name="connsiteX379" fmla="*/ 0 w 12192000"/>
              <a:gd name="connsiteY379" fmla="*/ 3869778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4454665">
                <a:moveTo>
                  <a:pt x="11603402" y="4036670"/>
                </a:moveTo>
                <a:cubicBezTo>
                  <a:pt x="11607483" y="4034586"/>
                  <a:pt x="11609524" y="4034586"/>
                  <a:pt x="11613605" y="4036670"/>
                </a:cubicBezTo>
                <a:cubicBezTo>
                  <a:pt x="11615645" y="4038755"/>
                  <a:pt x="11617686" y="4040839"/>
                  <a:pt x="11617686" y="4045008"/>
                </a:cubicBezTo>
                <a:cubicBezTo>
                  <a:pt x="11623808" y="4147152"/>
                  <a:pt x="11623808" y="4147152"/>
                  <a:pt x="11623808" y="4147152"/>
                </a:cubicBezTo>
                <a:cubicBezTo>
                  <a:pt x="11625848" y="4153405"/>
                  <a:pt x="11623808" y="4155490"/>
                  <a:pt x="11621767" y="4157574"/>
                </a:cubicBezTo>
                <a:cubicBezTo>
                  <a:pt x="11619727" y="4159659"/>
                  <a:pt x="11617686" y="4157574"/>
                  <a:pt x="11615645" y="4157574"/>
                </a:cubicBezTo>
                <a:cubicBezTo>
                  <a:pt x="11570752" y="4147152"/>
                  <a:pt x="11540142" y="4128390"/>
                  <a:pt x="11509533" y="4095038"/>
                </a:cubicBezTo>
                <a:cubicBezTo>
                  <a:pt x="11507492" y="4092954"/>
                  <a:pt x="11505451" y="4090869"/>
                  <a:pt x="11505451" y="4088785"/>
                </a:cubicBezTo>
                <a:cubicBezTo>
                  <a:pt x="11505451" y="4088785"/>
                  <a:pt x="11505451" y="4088785"/>
                  <a:pt x="11505451" y="4086699"/>
                </a:cubicBezTo>
                <a:cubicBezTo>
                  <a:pt x="11505451" y="4084615"/>
                  <a:pt x="11509533" y="4082530"/>
                  <a:pt x="11511573" y="4082530"/>
                </a:cubicBezTo>
                <a:cubicBezTo>
                  <a:pt x="11603402" y="4036670"/>
                  <a:pt x="11603402" y="4036670"/>
                  <a:pt x="11603402" y="4036670"/>
                </a:cubicBezTo>
                <a:close/>
                <a:moveTo>
                  <a:pt x="11686136" y="4034586"/>
                </a:moveTo>
                <a:cubicBezTo>
                  <a:pt x="11690256" y="4034586"/>
                  <a:pt x="11692317" y="4034586"/>
                  <a:pt x="11696438" y="4034586"/>
                </a:cubicBezTo>
                <a:cubicBezTo>
                  <a:pt x="11787097" y="4080352"/>
                  <a:pt x="11787097" y="4080352"/>
                  <a:pt x="11787097" y="4080352"/>
                </a:cubicBezTo>
                <a:cubicBezTo>
                  <a:pt x="11791218" y="4082432"/>
                  <a:pt x="11793278" y="4084512"/>
                  <a:pt x="11795339" y="4086593"/>
                </a:cubicBezTo>
                <a:cubicBezTo>
                  <a:pt x="11795339" y="4088673"/>
                  <a:pt x="11793278" y="4090753"/>
                  <a:pt x="11791218" y="4092833"/>
                </a:cubicBezTo>
                <a:cubicBezTo>
                  <a:pt x="11760312" y="4126117"/>
                  <a:pt x="11727344" y="4144840"/>
                  <a:pt x="11684076" y="4155241"/>
                </a:cubicBezTo>
                <a:cubicBezTo>
                  <a:pt x="11679954" y="4157321"/>
                  <a:pt x="11677894" y="4157321"/>
                  <a:pt x="11675833" y="4155241"/>
                </a:cubicBezTo>
                <a:cubicBezTo>
                  <a:pt x="11673773" y="4153161"/>
                  <a:pt x="11673773" y="4149000"/>
                  <a:pt x="11673773" y="4146920"/>
                </a:cubicBezTo>
                <a:cubicBezTo>
                  <a:pt x="11682015" y="4042907"/>
                  <a:pt x="11682015" y="4042907"/>
                  <a:pt x="11682015" y="4042907"/>
                </a:cubicBezTo>
                <a:cubicBezTo>
                  <a:pt x="11682015" y="4040827"/>
                  <a:pt x="11684076" y="4036666"/>
                  <a:pt x="11686136" y="4034586"/>
                </a:cubicBezTo>
                <a:close/>
                <a:moveTo>
                  <a:pt x="10868401" y="3994843"/>
                </a:moveTo>
                <a:cubicBezTo>
                  <a:pt x="10868401" y="3994843"/>
                  <a:pt x="10868401" y="3994843"/>
                  <a:pt x="10868401" y="4038046"/>
                </a:cubicBezTo>
                <a:cubicBezTo>
                  <a:pt x="10868401" y="4038046"/>
                  <a:pt x="10841333" y="4046275"/>
                  <a:pt x="10820512" y="4046275"/>
                </a:cubicBezTo>
                <a:cubicBezTo>
                  <a:pt x="10803855" y="4046275"/>
                  <a:pt x="10801773" y="4029817"/>
                  <a:pt x="10801773" y="4021588"/>
                </a:cubicBezTo>
                <a:cubicBezTo>
                  <a:pt x="10801773" y="4007187"/>
                  <a:pt x="10810102" y="3998958"/>
                  <a:pt x="10826759" y="3996901"/>
                </a:cubicBezTo>
                <a:close/>
                <a:moveTo>
                  <a:pt x="10518900" y="3924709"/>
                </a:moveTo>
                <a:cubicBezTo>
                  <a:pt x="10547537" y="3924709"/>
                  <a:pt x="10559811" y="3941316"/>
                  <a:pt x="10559811" y="3984908"/>
                </a:cubicBezTo>
                <a:cubicBezTo>
                  <a:pt x="10559811" y="4022272"/>
                  <a:pt x="10553675" y="4045106"/>
                  <a:pt x="10518900" y="4045106"/>
                </a:cubicBezTo>
                <a:cubicBezTo>
                  <a:pt x="10484125" y="4045106"/>
                  <a:pt x="10477988" y="4022272"/>
                  <a:pt x="10477988" y="3984908"/>
                </a:cubicBezTo>
                <a:cubicBezTo>
                  <a:pt x="10477988" y="3941316"/>
                  <a:pt x="10488216" y="3924709"/>
                  <a:pt x="10518900" y="3924709"/>
                </a:cubicBezTo>
                <a:close/>
                <a:moveTo>
                  <a:pt x="11673123" y="3916397"/>
                </a:moveTo>
                <a:cubicBezTo>
                  <a:pt x="11675950" y="3915878"/>
                  <a:pt x="11679033" y="3916397"/>
                  <a:pt x="11682116" y="3917436"/>
                </a:cubicBezTo>
                <a:cubicBezTo>
                  <a:pt x="11698562" y="3929905"/>
                  <a:pt x="11708840" y="3948607"/>
                  <a:pt x="11708840" y="3969387"/>
                </a:cubicBezTo>
                <a:cubicBezTo>
                  <a:pt x="11708840" y="4000558"/>
                  <a:pt x="11682116" y="4027572"/>
                  <a:pt x="11649226" y="4027572"/>
                </a:cubicBezTo>
                <a:cubicBezTo>
                  <a:pt x="11616336" y="4027572"/>
                  <a:pt x="11589612" y="4000558"/>
                  <a:pt x="11589612" y="3969387"/>
                </a:cubicBezTo>
                <a:cubicBezTo>
                  <a:pt x="11589612" y="3948607"/>
                  <a:pt x="11599890" y="3929905"/>
                  <a:pt x="11616336" y="3919515"/>
                </a:cubicBezTo>
                <a:cubicBezTo>
                  <a:pt x="11622503" y="3915358"/>
                  <a:pt x="11628669" y="3915358"/>
                  <a:pt x="11632781" y="3921592"/>
                </a:cubicBezTo>
                <a:cubicBezTo>
                  <a:pt x="11636892" y="3927827"/>
                  <a:pt x="11634837" y="3934060"/>
                  <a:pt x="11630725" y="3938217"/>
                </a:cubicBezTo>
                <a:cubicBezTo>
                  <a:pt x="11620447" y="3944451"/>
                  <a:pt x="11614280" y="3956919"/>
                  <a:pt x="11614280" y="3969387"/>
                </a:cubicBezTo>
                <a:cubicBezTo>
                  <a:pt x="11614280" y="3988090"/>
                  <a:pt x="11630725" y="4004714"/>
                  <a:pt x="11649226" y="4004714"/>
                </a:cubicBezTo>
                <a:cubicBezTo>
                  <a:pt x="11667727" y="4004714"/>
                  <a:pt x="11684172" y="3988090"/>
                  <a:pt x="11684172" y="3969387"/>
                </a:cubicBezTo>
                <a:cubicBezTo>
                  <a:pt x="11684172" y="3956919"/>
                  <a:pt x="11678005" y="3944451"/>
                  <a:pt x="11667727" y="3938217"/>
                </a:cubicBezTo>
                <a:cubicBezTo>
                  <a:pt x="11663616" y="3934060"/>
                  <a:pt x="11661560" y="3927827"/>
                  <a:pt x="11665671" y="3921592"/>
                </a:cubicBezTo>
                <a:cubicBezTo>
                  <a:pt x="11667727" y="3918476"/>
                  <a:pt x="11670297" y="3916917"/>
                  <a:pt x="11673123" y="3916397"/>
                </a:cubicBezTo>
                <a:close/>
                <a:moveTo>
                  <a:pt x="11822057" y="3901331"/>
                </a:moveTo>
                <a:cubicBezTo>
                  <a:pt x="11824124" y="3901331"/>
                  <a:pt x="11826190" y="3905483"/>
                  <a:pt x="11826190" y="3907560"/>
                </a:cubicBezTo>
                <a:cubicBezTo>
                  <a:pt x="11838588" y="3951158"/>
                  <a:pt x="11838588" y="3988528"/>
                  <a:pt x="11826190" y="4032127"/>
                </a:cubicBezTo>
                <a:cubicBezTo>
                  <a:pt x="11824124" y="4036279"/>
                  <a:pt x="11824124" y="4038355"/>
                  <a:pt x="11822057" y="4038355"/>
                </a:cubicBezTo>
                <a:cubicBezTo>
                  <a:pt x="11817924" y="4040431"/>
                  <a:pt x="11815858" y="4038355"/>
                  <a:pt x="11813791" y="4036279"/>
                </a:cubicBezTo>
                <a:cubicBezTo>
                  <a:pt x="11729066" y="3978147"/>
                  <a:pt x="11729066" y="3978147"/>
                  <a:pt x="11729066" y="3978147"/>
                </a:cubicBezTo>
                <a:cubicBezTo>
                  <a:pt x="11724933" y="3976072"/>
                  <a:pt x="11722867" y="3973995"/>
                  <a:pt x="11722867" y="3969843"/>
                </a:cubicBezTo>
                <a:cubicBezTo>
                  <a:pt x="11722867" y="3967767"/>
                  <a:pt x="11724933" y="3963615"/>
                  <a:pt x="11729066" y="3961539"/>
                </a:cubicBezTo>
                <a:cubicBezTo>
                  <a:pt x="11813791" y="3903408"/>
                  <a:pt x="11813791" y="3903408"/>
                  <a:pt x="11813791" y="3903408"/>
                </a:cubicBezTo>
                <a:cubicBezTo>
                  <a:pt x="11815858" y="3901331"/>
                  <a:pt x="11819991" y="3901331"/>
                  <a:pt x="11822057" y="3901331"/>
                </a:cubicBezTo>
                <a:close/>
                <a:moveTo>
                  <a:pt x="11476229" y="3901331"/>
                </a:moveTo>
                <a:cubicBezTo>
                  <a:pt x="11480320" y="3901331"/>
                  <a:pt x="11482366" y="3903408"/>
                  <a:pt x="11484412" y="3905483"/>
                </a:cubicBezTo>
                <a:cubicBezTo>
                  <a:pt x="11568280" y="3961539"/>
                  <a:pt x="11568280" y="3961539"/>
                  <a:pt x="11568280" y="3961539"/>
                </a:cubicBezTo>
                <a:cubicBezTo>
                  <a:pt x="11572371" y="3963615"/>
                  <a:pt x="11574417" y="3967767"/>
                  <a:pt x="11574417" y="3969843"/>
                </a:cubicBezTo>
                <a:cubicBezTo>
                  <a:pt x="11574417" y="3973995"/>
                  <a:pt x="11572371" y="3976072"/>
                  <a:pt x="11568280" y="3978147"/>
                </a:cubicBezTo>
                <a:lnTo>
                  <a:pt x="11484412" y="4036279"/>
                </a:lnTo>
                <a:cubicBezTo>
                  <a:pt x="11480320" y="4038355"/>
                  <a:pt x="11478275" y="4040431"/>
                  <a:pt x="11476229" y="4038355"/>
                </a:cubicBezTo>
                <a:cubicBezTo>
                  <a:pt x="11474184" y="4038355"/>
                  <a:pt x="11472138" y="4036279"/>
                  <a:pt x="11472138" y="4032127"/>
                </a:cubicBezTo>
                <a:cubicBezTo>
                  <a:pt x="11459865" y="3988528"/>
                  <a:pt x="11459865" y="3953234"/>
                  <a:pt x="11472138" y="3907560"/>
                </a:cubicBezTo>
                <a:cubicBezTo>
                  <a:pt x="11472138" y="3905483"/>
                  <a:pt x="11474184" y="3903408"/>
                  <a:pt x="11476229" y="3901331"/>
                </a:cubicBezTo>
                <a:close/>
                <a:moveTo>
                  <a:pt x="11088184" y="3890811"/>
                </a:moveTo>
                <a:cubicBezTo>
                  <a:pt x="11086131" y="3890811"/>
                  <a:pt x="11084078" y="3890811"/>
                  <a:pt x="11082024" y="3892889"/>
                </a:cubicBezTo>
                <a:cubicBezTo>
                  <a:pt x="11079972" y="3894966"/>
                  <a:pt x="11079972" y="3897043"/>
                  <a:pt x="11079972" y="3899119"/>
                </a:cubicBezTo>
                <a:cubicBezTo>
                  <a:pt x="11121033" y="4056970"/>
                  <a:pt x="11121033" y="4056970"/>
                  <a:pt x="11121033" y="4056970"/>
                </a:cubicBezTo>
                <a:cubicBezTo>
                  <a:pt x="11123086" y="4065278"/>
                  <a:pt x="11131299" y="4077739"/>
                  <a:pt x="11145670" y="4077739"/>
                </a:cubicBezTo>
                <a:cubicBezTo>
                  <a:pt x="11153882" y="4077739"/>
                  <a:pt x="11153882" y="4077739"/>
                  <a:pt x="11153882" y="4077739"/>
                </a:cubicBezTo>
                <a:cubicBezTo>
                  <a:pt x="11151829" y="4081893"/>
                  <a:pt x="11151829" y="4083971"/>
                  <a:pt x="11149776" y="4086047"/>
                </a:cubicBezTo>
                <a:cubicBezTo>
                  <a:pt x="11149776" y="4088124"/>
                  <a:pt x="11149776" y="4088124"/>
                  <a:pt x="11149776" y="4088124"/>
                </a:cubicBezTo>
                <a:cubicBezTo>
                  <a:pt x="11147723" y="4094356"/>
                  <a:pt x="11145670" y="4106817"/>
                  <a:pt x="11125139" y="4106817"/>
                </a:cubicBezTo>
                <a:cubicBezTo>
                  <a:pt x="11090237" y="4104740"/>
                  <a:pt x="11090237" y="4104740"/>
                  <a:pt x="11090237" y="4104740"/>
                </a:cubicBezTo>
                <a:cubicBezTo>
                  <a:pt x="11088184" y="4102663"/>
                  <a:pt x="11086131" y="4104740"/>
                  <a:pt x="11084078" y="4106817"/>
                </a:cubicBezTo>
                <a:cubicBezTo>
                  <a:pt x="11082024" y="4106817"/>
                  <a:pt x="11082024" y="4108894"/>
                  <a:pt x="11082024" y="4110971"/>
                </a:cubicBezTo>
                <a:cubicBezTo>
                  <a:pt x="11082024" y="4129664"/>
                  <a:pt x="11082024" y="4129664"/>
                  <a:pt x="11082024" y="4129664"/>
                </a:cubicBezTo>
                <a:cubicBezTo>
                  <a:pt x="11082024" y="4133818"/>
                  <a:pt x="11084078" y="4135895"/>
                  <a:pt x="11088184" y="4135895"/>
                </a:cubicBezTo>
                <a:cubicBezTo>
                  <a:pt x="11098449" y="4140048"/>
                  <a:pt x="11118980" y="4142125"/>
                  <a:pt x="11135404" y="4142125"/>
                </a:cubicBezTo>
                <a:cubicBezTo>
                  <a:pt x="11135404" y="4142125"/>
                  <a:pt x="11135404" y="4142125"/>
                  <a:pt x="11137458" y="4142125"/>
                </a:cubicBezTo>
                <a:cubicBezTo>
                  <a:pt x="11164148" y="4142125"/>
                  <a:pt x="11182625" y="4125510"/>
                  <a:pt x="11190838" y="4090201"/>
                </a:cubicBezTo>
                <a:cubicBezTo>
                  <a:pt x="11201103" y="4050738"/>
                  <a:pt x="11215474" y="3998814"/>
                  <a:pt x="11223687" y="3961429"/>
                </a:cubicBezTo>
                <a:cubicBezTo>
                  <a:pt x="11227793" y="3944813"/>
                  <a:pt x="11231899" y="3930274"/>
                  <a:pt x="11236005" y="3919889"/>
                </a:cubicBezTo>
                <a:cubicBezTo>
                  <a:pt x="11240111" y="3899119"/>
                  <a:pt x="11240111" y="3899119"/>
                  <a:pt x="11240111" y="3899119"/>
                </a:cubicBezTo>
                <a:cubicBezTo>
                  <a:pt x="11240111" y="3897043"/>
                  <a:pt x="11240111" y="3894966"/>
                  <a:pt x="11238058" y="3892889"/>
                </a:cubicBezTo>
                <a:cubicBezTo>
                  <a:pt x="11238058" y="3890811"/>
                  <a:pt x="11236005" y="3890811"/>
                  <a:pt x="11233952" y="3890811"/>
                </a:cubicBezTo>
                <a:cubicBezTo>
                  <a:pt x="11205209" y="3890811"/>
                  <a:pt x="11205209" y="3890811"/>
                  <a:pt x="11205209" y="3890811"/>
                </a:cubicBezTo>
                <a:cubicBezTo>
                  <a:pt x="11203156" y="3890811"/>
                  <a:pt x="11199050" y="3892889"/>
                  <a:pt x="11199050" y="3894966"/>
                </a:cubicBezTo>
                <a:cubicBezTo>
                  <a:pt x="11162094" y="4036200"/>
                  <a:pt x="11162094" y="4036200"/>
                  <a:pt x="11162094" y="4036200"/>
                </a:cubicBezTo>
                <a:cubicBezTo>
                  <a:pt x="11160041" y="4036200"/>
                  <a:pt x="11160041" y="4036200"/>
                  <a:pt x="11160041" y="4036200"/>
                </a:cubicBezTo>
                <a:cubicBezTo>
                  <a:pt x="11121033" y="3894966"/>
                  <a:pt x="11121033" y="3894966"/>
                  <a:pt x="11121033" y="3894966"/>
                </a:cubicBezTo>
                <a:cubicBezTo>
                  <a:pt x="11121033" y="3892889"/>
                  <a:pt x="11118980" y="3890811"/>
                  <a:pt x="11114874" y="3890811"/>
                </a:cubicBezTo>
                <a:cubicBezTo>
                  <a:pt x="11088184" y="3890811"/>
                  <a:pt x="11088184" y="3890811"/>
                  <a:pt x="11088184" y="3890811"/>
                </a:cubicBezTo>
                <a:close/>
                <a:moveTo>
                  <a:pt x="11048412" y="3888474"/>
                </a:moveTo>
                <a:cubicBezTo>
                  <a:pt x="11030001" y="3888474"/>
                  <a:pt x="11011591" y="3900959"/>
                  <a:pt x="10999317" y="3909283"/>
                </a:cubicBezTo>
                <a:cubicBezTo>
                  <a:pt x="10999317" y="3896798"/>
                  <a:pt x="10999317" y="3896798"/>
                  <a:pt x="10999317" y="3896798"/>
                </a:cubicBezTo>
                <a:cubicBezTo>
                  <a:pt x="10999317" y="3892635"/>
                  <a:pt x="10997272" y="3890555"/>
                  <a:pt x="10993181" y="3890555"/>
                </a:cubicBezTo>
                <a:cubicBezTo>
                  <a:pt x="10964542" y="3890555"/>
                  <a:pt x="10964542" y="3890555"/>
                  <a:pt x="10964542" y="3890555"/>
                </a:cubicBezTo>
                <a:cubicBezTo>
                  <a:pt x="10960451" y="3890555"/>
                  <a:pt x="10958406" y="3892635"/>
                  <a:pt x="10958406" y="3896798"/>
                </a:cubicBezTo>
                <a:cubicBezTo>
                  <a:pt x="10958406" y="4071593"/>
                  <a:pt x="10958406" y="4071593"/>
                  <a:pt x="10958406" y="4071593"/>
                </a:cubicBezTo>
                <a:cubicBezTo>
                  <a:pt x="10958406" y="4075755"/>
                  <a:pt x="10960451" y="4077836"/>
                  <a:pt x="10964542" y="4077836"/>
                </a:cubicBezTo>
                <a:cubicBezTo>
                  <a:pt x="10993181" y="4077836"/>
                  <a:pt x="10993181" y="4077836"/>
                  <a:pt x="10993181" y="4077836"/>
                </a:cubicBezTo>
                <a:cubicBezTo>
                  <a:pt x="10997272" y="4077836"/>
                  <a:pt x="10999317" y="4075755"/>
                  <a:pt x="10999317" y="4071593"/>
                </a:cubicBezTo>
                <a:cubicBezTo>
                  <a:pt x="10999317" y="3950901"/>
                  <a:pt x="10999317" y="3950901"/>
                  <a:pt x="10999317" y="3950901"/>
                </a:cubicBezTo>
                <a:cubicBezTo>
                  <a:pt x="11007500" y="3944658"/>
                  <a:pt x="11025910" y="3930092"/>
                  <a:pt x="11050457" y="3928011"/>
                </a:cubicBezTo>
                <a:cubicBezTo>
                  <a:pt x="11054548" y="3928011"/>
                  <a:pt x="11056594" y="3923849"/>
                  <a:pt x="11056594" y="3921768"/>
                </a:cubicBezTo>
                <a:cubicBezTo>
                  <a:pt x="11056594" y="3894717"/>
                  <a:pt x="11056594" y="3894717"/>
                  <a:pt x="11056594" y="3894717"/>
                </a:cubicBezTo>
                <a:cubicBezTo>
                  <a:pt x="11056594" y="3892635"/>
                  <a:pt x="11056594" y="3890555"/>
                  <a:pt x="11054548" y="3890555"/>
                </a:cubicBezTo>
                <a:cubicBezTo>
                  <a:pt x="11052503" y="3888474"/>
                  <a:pt x="11050457" y="3888474"/>
                  <a:pt x="11048412" y="3888474"/>
                </a:cubicBezTo>
                <a:close/>
                <a:moveTo>
                  <a:pt x="10847504" y="3884967"/>
                </a:moveTo>
                <a:cubicBezTo>
                  <a:pt x="10826811" y="3884967"/>
                  <a:pt x="10791633" y="3891205"/>
                  <a:pt x="10777148" y="3893285"/>
                </a:cubicBezTo>
                <a:cubicBezTo>
                  <a:pt x="10773009" y="3893285"/>
                  <a:pt x="10770940" y="3897443"/>
                  <a:pt x="10770940" y="3899523"/>
                </a:cubicBezTo>
                <a:cubicBezTo>
                  <a:pt x="10770940" y="3899523"/>
                  <a:pt x="10770940" y="3899523"/>
                  <a:pt x="10773009" y="3924476"/>
                </a:cubicBezTo>
                <a:cubicBezTo>
                  <a:pt x="10773009" y="3926555"/>
                  <a:pt x="10773009" y="3928635"/>
                  <a:pt x="10775079" y="3928635"/>
                </a:cubicBezTo>
                <a:cubicBezTo>
                  <a:pt x="10777148" y="3930714"/>
                  <a:pt x="10777148" y="3930714"/>
                  <a:pt x="10779217" y="3930714"/>
                </a:cubicBezTo>
                <a:cubicBezTo>
                  <a:pt x="10795771" y="3930714"/>
                  <a:pt x="10824741" y="3926555"/>
                  <a:pt x="10845434" y="3926555"/>
                </a:cubicBezTo>
                <a:cubicBezTo>
                  <a:pt x="10859918" y="3926555"/>
                  <a:pt x="10868196" y="3934873"/>
                  <a:pt x="10868196" y="3949429"/>
                </a:cubicBezTo>
                <a:cubicBezTo>
                  <a:pt x="10868196" y="3949429"/>
                  <a:pt x="10868196" y="3949429"/>
                  <a:pt x="10868196" y="3961905"/>
                </a:cubicBezTo>
                <a:cubicBezTo>
                  <a:pt x="10868196" y="3961905"/>
                  <a:pt x="10868196" y="3961905"/>
                  <a:pt x="10822672" y="3966064"/>
                </a:cubicBezTo>
                <a:cubicBezTo>
                  <a:pt x="10777148" y="3968144"/>
                  <a:pt x="10758524" y="3984779"/>
                  <a:pt x="10758524" y="4022208"/>
                </a:cubicBezTo>
                <a:cubicBezTo>
                  <a:pt x="10758524" y="4061717"/>
                  <a:pt x="10779217" y="4082511"/>
                  <a:pt x="10814395" y="4082511"/>
                </a:cubicBezTo>
                <a:cubicBezTo>
                  <a:pt x="10843365" y="4082511"/>
                  <a:pt x="10874404" y="4070035"/>
                  <a:pt x="10874404" y="4070035"/>
                </a:cubicBezTo>
                <a:cubicBezTo>
                  <a:pt x="10882681" y="4076273"/>
                  <a:pt x="10888889" y="4080432"/>
                  <a:pt x="10903374" y="4082511"/>
                </a:cubicBezTo>
                <a:cubicBezTo>
                  <a:pt x="10905443" y="4082511"/>
                  <a:pt x="10907512" y="4082511"/>
                  <a:pt x="10909582" y="4080432"/>
                </a:cubicBezTo>
                <a:cubicBezTo>
                  <a:pt x="10909582" y="4078352"/>
                  <a:pt x="10911651" y="4076273"/>
                  <a:pt x="10911651" y="4074194"/>
                </a:cubicBezTo>
                <a:cubicBezTo>
                  <a:pt x="10911651" y="4074194"/>
                  <a:pt x="10911651" y="4074194"/>
                  <a:pt x="10911651" y="3949429"/>
                </a:cubicBezTo>
                <a:cubicBezTo>
                  <a:pt x="10911651" y="3905761"/>
                  <a:pt x="10890958" y="3884967"/>
                  <a:pt x="10847504" y="3884967"/>
                </a:cubicBezTo>
                <a:close/>
                <a:moveTo>
                  <a:pt x="10518899" y="3884967"/>
                </a:moveTo>
                <a:cubicBezTo>
                  <a:pt x="10472419" y="3884967"/>
                  <a:pt x="10434738" y="3929188"/>
                  <a:pt x="10434738" y="3983739"/>
                </a:cubicBezTo>
                <a:cubicBezTo>
                  <a:pt x="10434738" y="4038290"/>
                  <a:pt x="10472419" y="4082511"/>
                  <a:pt x="10518899" y="4082511"/>
                </a:cubicBezTo>
                <a:cubicBezTo>
                  <a:pt x="10565380" y="4082511"/>
                  <a:pt x="10603060" y="4038290"/>
                  <a:pt x="10603060" y="3983739"/>
                </a:cubicBezTo>
                <a:cubicBezTo>
                  <a:pt x="10603060" y="3929188"/>
                  <a:pt x="10565380" y="3884967"/>
                  <a:pt x="10518899" y="3884967"/>
                </a:cubicBezTo>
                <a:close/>
                <a:moveTo>
                  <a:pt x="10302945" y="3859251"/>
                </a:moveTo>
                <a:cubicBezTo>
                  <a:pt x="10302945" y="3859251"/>
                  <a:pt x="10302945" y="3859251"/>
                  <a:pt x="10319310" y="3859251"/>
                </a:cubicBezTo>
                <a:cubicBezTo>
                  <a:pt x="10349994" y="3859251"/>
                  <a:pt x="10362267" y="3880168"/>
                  <a:pt x="10362267" y="3898993"/>
                </a:cubicBezTo>
                <a:cubicBezTo>
                  <a:pt x="10362267" y="3922003"/>
                  <a:pt x="10343857" y="3936644"/>
                  <a:pt x="10317264" y="3936644"/>
                </a:cubicBezTo>
                <a:cubicBezTo>
                  <a:pt x="10294763" y="3938736"/>
                  <a:pt x="10280444" y="3936644"/>
                  <a:pt x="10272261" y="3936644"/>
                </a:cubicBezTo>
                <a:cubicBezTo>
                  <a:pt x="10272261" y="3936644"/>
                  <a:pt x="10272261" y="3936644"/>
                  <a:pt x="10272261" y="3861343"/>
                </a:cubicBezTo>
                <a:cubicBezTo>
                  <a:pt x="10276353" y="3859251"/>
                  <a:pt x="10286581" y="3859251"/>
                  <a:pt x="10302945" y="3859251"/>
                </a:cubicBezTo>
                <a:close/>
                <a:moveTo>
                  <a:pt x="10679182" y="3847562"/>
                </a:moveTo>
                <a:cubicBezTo>
                  <a:pt x="10679182" y="3847562"/>
                  <a:pt x="10679182" y="3847562"/>
                  <a:pt x="10650472" y="3853806"/>
                </a:cubicBezTo>
                <a:cubicBezTo>
                  <a:pt x="10646371" y="3855888"/>
                  <a:pt x="10644320" y="3857970"/>
                  <a:pt x="10644320" y="3860050"/>
                </a:cubicBezTo>
                <a:cubicBezTo>
                  <a:pt x="10644320" y="3860050"/>
                  <a:pt x="10644320" y="3860050"/>
                  <a:pt x="10644320" y="3891272"/>
                </a:cubicBezTo>
                <a:cubicBezTo>
                  <a:pt x="10644320" y="3891272"/>
                  <a:pt x="10644320" y="3891272"/>
                  <a:pt x="10627914" y="3891272"/>
                </a:cubicBezTo>
                <a:cubicBezTo>
                  <a:pt x="10623813" y="3891272"/>
                  <a:pt x="10621762" y="3893354"/>
                  <a:pt x="10621762" y="3897517"/>
                </a:cubicBezTo>
                <a:cubicBezTo>
                  <a:pt x="10621762" y="3897517"/>
                  <a:pt x="10621762" y="3897517"/>
                  <a:pt x="10621762" y="3922495"/>
                </a:cubicBezTo>
                <a:cubicBezTo>
                  <a:pt x="10621762" y="3926658"/>
                  <a:pt x="10623813" y="3928739"/>
                  <a:pt x="10627914" y="3928739"/>
                </a:cubicBezTo>
                <a:cubicBezTo>
                  <a:pt x="10627914" y="3928739"/>
                  <a:pt x="10627914" y="3928739"/>
                  <a:pt x="10644320" y="3928739"/>
                </a:cubicBezTo>
                <a:cubicBezTo>
                  <a:pt x="10644320" y="3928739"/>
                  <a:pt x="10644320" y="3928739"/>
                  <a:pt x="10644320" y="4011998"/>
                </a:cubicBezTo>
                <a:cubicBezTo>
                  <a:pt x="10644320" y="4068197"/>
                  <a:pt x="10658675" y="4084849"/>
                  <a:pt x="10699689" y="4084849"/>
                </a:cubicBezTo>
                <a:cubicBezTo>
                  <a:pt x="10709943" y="4084849"/>
                  <a:pt x="10722247" y="4080686"/>
                  <a:pt x="10732500" y="4080686"/>
                </a:cubicBezTo>
                <a:cubicBezTo>
                  <a:pt x="10736602" y="4078605"/>
                  <a:pt x="10738652" y="4076523"/>
                  <a:pt x="10738652" y="4072360"/>
                </a:cubicBezTo>
                <a:cubicBezTo>
                  <a:pt x="10738652" y="4072360"/>
                  <a:pt x="10738652" y="4072360"/>
                  <a:pt x="10736602" y="4049464"/>
                </a:cubicBezTo>
                <a:cubicBezTo>
                  <a:pt x="10736602" y="4045301"/>
                  <a:pt x="10734551" y="4041138"/>
                  <a:pt x="10730449" y="4041138"/>
                </a:cubicBezTo>
                <a:cubicBezTo>
                  <a:pt x="10724297" y="4041138"/>
                  <a:pt x="10714044" y="4043220"/>
                  <a:pt x="10705841" y="4043220"/>
                </a:cubicBezTo>
                <a:cubicBezTo>
                  <a:pt x="10687385" y="4043220"/>
                  <a:pt x="10687385" y="4032813"/>
                  <a:pt x="10687385" y="4005753"/>
                </a:cubicBezTo>
                <a:cubicBezTo>
                  <a:pt x="10687385" y="4005753"/>
                  <a:pt x="10687385" y="4005753"/>
                  <a:pt x="10687385" y="3928739"/>
                </a:cubicBezTo>
                <a:cubicBezTo>
                  <a:pt x="10687385" y="3928739"/>
                  <a:pt x="10687385" y="3928739"/>
                  <a:pt x="10730449" y="3928739"/>
                </a:cubicBezTo>
                <a:cubicBezTo>
                  <a:pt x="10734551" y="3928739"/>
                  <a:pt x="10736602" y="3926658"/>
                  <a:pt x="10736602" y="3922495"/>
                </a:cubicBezTo>
                <a:cubicBezTo>
                  <a:pt x="10736602" y="3922495"/>
                  <a:pt x="10736602" y="3922495"/>
                  <a:pt x="10736602" y="3897517"/>
                </a:cubicBezTo>
                <a:cubicBezTo>
                  <a:pt x="10736602" y="3893354"/>
                  <a:pt x="10734551" y="3891272"/>
                  <a:pt x="10730449" y="3891272"/>
                </a:cubicBezTo>
                <a:cubicBezTo>
                  <a:pt x="10730449" y="3891272"/>
                  <a:pt x="10730449" y="3891272"/>
                  <a:pt x="10687385" y="3891272"/>
                </a:cubicBezTo>
                <a:cubicBezTo>
                  <a:pt x="10687385" y="3891272"/>
                  <a:pt x="10687385" y="3891272"/>
                  <a:pt x="10687385" y="3853806"/>
                </a:cubicBezTo>
                <a:cubicBezTo>
                  <a:pt x="10687385" y="3851725"/>
                  <a:pt x="10685334" y="3849643"/>
                  <a:pt x="10685334" y="3847562"/>
                </a:cubicBezTo>
                <a:cubicBezTo>
                  <a:pt x="10683283" y="3847562"/>
                  <a:pt x="10681232" y="3847562"/>
                  <a:pt x="10679182" y="3847562"/>
                </a:cubicBezTo>
                <a:close/>
                <a:moveTo>
                  <a:pt x="10313278" y="3818340"/>
                </a:moveTo>
                <a:cubicBezTo>
                  <a:pt x="10302968" y="3818340"/>
                  <a:pt x="10272038" y="3818340"/>
                  <a:pt x="10232861" y="3822492"/>
                </a:cubicBezTo>
                <a:cubicBezTo>
                  <a:pt x="10230798" y="3822492"/>
                  <a:pt x="10226674" y="3826644"/>
                  <a:pt x="10226674" y="3830796"/>
                </a:cubicBezTo>
                <a:cubicBezTo>
                  <a:pt x="10226674" y="3830796"/>
                  <a:pt x="10226674" y="3830796"/>
                  <a:pt x="10226674" y="4071608"/>
                </a:cubicBezTo>
                <a:cubicBezTo>
                  <a:pt x="10226674" y="4075760"/>
                  <a:pt x="10230798" y="4077836"/>
                  <a:pt x="10234922" y="4077836"/>
                </a:cubicBezTo>
                <a:cubicBezTo>
                  <a:pt x="10234922" y="4077836"/>
                  <a:pt x="10234922" y="4077836"/>
                  <a:pt x="10263790" y="4077836"/>
                </a:cubicBezTo>
                <a:cubicBezTo>
                  <a:pt x="10267914" y="4077836"/>
                  <a:pt x="10272038" y="4075760"/>
                  <a:pt x="10272038" y="4071608"/>
                </a:cubicBezTo>
                <a:cubicBezTo>
                  <a:pt x="10272038" y="4071608"/>
                  <a:pt x="10272038" y="4071608"/>
                  <a:pt x="10272038" y="3976114"/>
                </a:cubicBezTo>
                <a:cubicBezTo>
                  <a:pt x="10280286" y="3976114"/>
                  <a:pt x="10298844" y="3978189"/>
                  <a:pt x="10321526" y="3978189"/>
                </a:cubicBezTo>
                <a:cubicBezTo>
                  <a:pt x="10321526" y="3978189"/>
                  <a:pt x="10321526" y="3978189"/>
                  <a:pt x="10362766" y="4073683"/>
                </a:cubicBezTo>
                <a:cubicBezTo>
                  <a:pt x="10364828" y="4077836"/>
                  <a:pt x="10366890" y="4077836"/>
                  <a:pt x="10368952" y="4077836"/>
                </a:cubicBezTo>
                <a:cubicBezTo>
                  <a:pt x="10368952" y="4077836"/>
                  <a:pt x="10368952" y="4077836"/>
                  <a:pt x="10401944" y="4077836"/>
                </a:cubicBezTo>
                <a:cubicBezTo>
                  <a:pt x="10406068" y="4077836"/>
                  <a:pt x="10408130" y="4077836"/>
                  <a:pt x="10408130" y="4075760"/>
                </a:cubicBezTo>
                <a:cubicBezTo>
                  <a:pt x="10410192" y="4073683"/>
                  <a:pt x="10410192" y="4071608"/>
                  <a:pt x="10410192" y="4069532"/>
                </a:cubicBezTo>
                <a:lnTo>
                  <a:pt x="10362766" y="3965734"/>
                </a:lnTo>
                <a:cubicBezTo>
                  <a:pt x="10393696" y="3951202"/>
                  <a:pt x="10408130" y="3928366"/>
                  <a:pt x="10408130" y="3897226"/>
                </a:cubicBezTo>
                <a:cubicBezTo>
                  <a:pt x="10408130" y="3861935"/>
                  <a:pt x="10391634" y="3818340"/>
                  <a:pt x="10319464" y="3818340"/>
                </a:cubicBezTo>
                <a:cubicBezTo>
                  <a:pt x="10319464" y="3818340"/>
                  <a:pt x="10317402" y="3818340"/>
                  <a:pt x="10313278" y="3818340"/>
                </a:cubicBezTo>
                <a:close/>
                <a:moveTo>
                  <a:pt x="11675833" y="3785334"/>
                </a:moveTo>
                <a:cubicBezTo>
                  <a:pt x="11677894" y="3783273"/>
                  <a:pt x="11682015" y="3783273"/>
                  <a:pt x="11684076" y="3785334"/>
                </a:cubicBezTo>
                <a:cubicBezTo>
                  <a:pt x="11727344" y="3795635"/>
                  <a:pt x="11760312" y="3814179"/>
                  <a:pt x="11791218" y="3847147"/>
                </a:cubicBezTo>
                <a:cubicBezTo>
                  <a:pt x="11793278" y="3849207"/>
                  <a:pt x="11795339" y="3851267"/>
                  <a:pt x="11795339" y="3853328"/>
                </a:cubicBezTo>
                <a:cubicBezTo>
                  <a:pt x="11793278" y="3857448"/>
                  <a:pt x="11791218" y="3857448"/>
                  <a:pt x="11787097" y="3859509"/>
                </a:cubicBezTo>
                <a:cubicBezTo>
                  <a:pt x="11696438" y="3902778"/>
                  <a:pt x="11696438" y="3902778"/>
                  <a:pt x="11696438" y="3902778"/>
                </a:cubicBezTo>
                <a:cubicBezTo>
                  <a:pt x="11692317" y="3904838"/>
                  <a:pt x="11688196" y="3904838"/>
                  <a:pt x="11686136" y="3904838"/>
                </a:cubicBezTo>
                <a:cubicBezTo>
                  <a:pt x="11684076" y="3902778"/>
                  <a:pt x="11682015" y="3898657"/>
                  <a:pt x="11682015" y="3894536"/>
                </a:cubicBezTo>
                <a:cubicBezTo>
                  <a:pt x="11673773" y="3793575"/>
                  <a:pt x="11673773" y="3793575"/>
                  <a:pt x="11673773" y="3793575"/>
                </a:cubicBezTo>
                <a:cubicBezTo>
                  <a:pt x="11673773" y="3789454"/>
                  <a:pt x="11673773" y="3787394"/>
                  <a:pt x="11675833" y="3785334"/>
                </a:cubicBezTo>
                <a:close/>
                <a:moveTo>
                  <a:pt x="11618498" y="3784563"/>
                </a:moveTo>
                <a:cubicBezTo>
                  <a:pt x="11620043" y="3784306"/>
                  <a:pt x="11621589" y="3784306"/>
                  <a:pt x="11622619" y="3785338"/>
                </a:cubicBezTo>
                <a:cubicBezTo>
                  <a:pt x="11622619" y="3787403"/>
                  <a:pt x="11624679" y="3789468"/>
                  <a:pt x="11624679" y="3795663"/>
                </a:cubicBezTo>
                <a:cubicBezTo>
                  <a:pt x="11616438" y="3896851"/>
                  <a:pt x="11616438" y="3896851"/>
                  <a:pt x="11616438" y="3896851"/>
                </a:cubicBezTo>
                <a:cubicBezTo>
                  <a:pt x="11616438" y="3900981"/>
                  <a:pt x="11614377" y="3903046"/>
                  <a:pt x="11612316" y="3905111"/>
                </a:cubicBezTo>
                <a:cubicBezTo>
                  <a:pt x="11608196" y="3907176"/>
                  <a:pt x="11606135" y="3907176"/>
                  <a:pt x="11602015" y="3905111"/>
                </a:cubicBezTo>
                <a:cubicBezTo>
                  <a:pt x="11511355" y="3859680"/>
                  <a:pt x="11511355" y="3859680"/>
                  <a:pt x="11511355" y="3859680"/>
                </a:cubicBezTo>
                <a:cubicBezTo>
                  <a:pt x="11507235" y="3859680"/>
                  <a:pt x="11505174" y="3857615"/>
                  <a:pt x="11503114" y="3853485"/>
                </a:cubicBezTo>
                <a:cubicBezTo>
                  <a:pt x="11503114" y="3851419"/>
                  <a:pt x="11505174" y="3849355"/>
                  <a:pt x="11507235" y="3847289"/>
                </a:cubicBezTo>
                <a:cubicBezTo>
                  <a:pt x="11538141" y="3814249"/>
                  <a:pt x="11571108" y="3795663"/>
                  <a:pt x="11614377" y="3785338"/>
                </a:cubicBezTo>
                <a:cubicBezTo>
                  <a:pt x="11615407" y="3785338"/>
                  <a:pt x="11616952" y="3784822"/>
                  <a:pt x="11618498" y="3784563"/>
                </a:cubicBezTo>
                <a:close/>
                <a:moveTo>
                  <a:pt x="11649811" y="3749374"/>
                </a:moveTo>
                <a:cubicBezTo>
                  <a:pt x="11530058" y="3749374"/>
                  <a:pt x="11432980" y="3847500"/>
                  <a:pt x="11432980" y="3968544"/>
                </a:cubicBezTo>
                <a:cubicBezTo>
                  <a:pt x="11432980" y="4089587"/>
                  <a:pt x="11530058" y="4187713"/>
                  <a:pt x="11649811" y="4187713"/>
                </a:cubicBezTo>
                <a:cubicBezTo>
                  <a:pt x="11769564" y="4187713"/>
                  <a:pt x="11866643" y="4089587"/>
                  <a:pt x="11866643" y="3968544"/>
                </a:cubicBezTo>
                <a:cubicBezTo>
                  <a:pt x="11866643" y="3847500"/>
                  <a:pt x="11769564" y="3749374"/>
                  <a:pt x="11649811" y="3749374"/>
                </a:cubicBezTo>
                <a:close/>
                <a:moveTo>
                  <a:pt x="11649226" y="3717815"/>
                </a:moveTo>
                <a:cubicBezTo>
                  <a:pt x="11785441" y="3717815"/>
                  <a:pt x="11895865" y="3829547"/>
                  <a:pt x="11895865" y="3967376"/>
                </a:cubicBezTo>
                <a:cubicBezTo>
                  <a:pt x="11895865" y="4105204"/>
                  <a:pt x="11785441" y="4216937"/>
                  <a:pt x="11649226" y="4216937"/>
                </a:cubicBezTo>
                <a:cubicBezTo>
                  <a:pt x="11513012" y="4216937"/>
                  <a:pt x="11402588" y="4105204"/>
                  <a:pt x="11402588" y="3967376"/>
                </a:cubicBezTo>
                <a:cubicBezTo>
                  <a:pt x="11402588" y="3829547"/>
                  <a:pt x="11513012" y="3717815"/>
                  <a:pt x="11649226" y="3717815"/>
                </a:cubicBezTo>
                <a:close/>
                <a:moveTo>
                  <a:pt x="11636303" y="3639239"/>
                </a:moveTo>
                <a:cubicBezTo>
                  <a:pt x="11628077" y="3653788"/>
                  <a:pt x="11623964" y="3672494"/>
                  <a:pt x="11623964" y="3689122"/>
                </a:cubicBezTo>
                <a:cubicBezTo>
                  <a:pt x="11619850" y="3689122"/>
                  <a:pt x="11603398" y="3691200"/>
                  <a:pt x="11601342" y="3693279"/>
                </a:cubicBezTo>
                <a:cubicBezTo>
                  <a:pt x="11595172" y="3674573"/>
                  <a:pt x="11586946" y="3657945"/>
                  <a:pt x="11574607" y="3647553"/>
                </a:cubicBezTo>
                <a:cubicBezTo>
                  <a:pt x="11574607" y="3645474"/>
                  <a:pt x="11574607" y="3645474"/>
                  <a:pt x="11574607" y="3645474"/>
                </a:cubicBezTo>
                <a:cubicBezTo>
                  <a:pt x="11572550" y="3647553"/>
                  <a:pt x="11572550" y="3647553"/>
                  <a:pt x="11572550" y="3647553"/>
                </a:cubicBezTo>
                <a:cubicBezTo>
                  <a:pt x="11566381" y="3647553"/>
                  <a:pt x="11558155" y="3649631"/>
                  <a:pt x="11551985" y="3651710"/>
                </a:cubicBezTo>
                <a:cubicBezTo>
                  <a:pt x="11551985" y="3653788"/>
                  <a:pt x="11551985" y="3653788"/>
                  <a:pt x="11551985" y="3653788"/>
                </a:cubicBezTo>
                <a:cubicBezTo>
                  <a:pt x="11549928" y="3662102"/>
                  <a:pt x="11547872" y="3670416"/>
                  <a:pt x="11547872" y="3678730"/>
                </a:cubicBezTo>
                <a:cubicBezTo>
                  <a:pt x="11547872" y="3689122"/>
                  <a:pt x="11549928" y="3697436"/>
                  <a:pt x="11551985" y="3705750"/>
                </a:cubicBezTo>
                <a:cubicBezTo>
                  <a:pt x="11549928" y="3705750"/>
                  <a:pt x="11533476" y="3714063"/>
                  <a:pt x="11531420" y="3714063"/>
                </a:cubicBezTo>
                <a:cubicBezTo>
                  <a:pt x="11521137" y="3699514"/>
                  <a:pt x="11508798" y="3684965"/>
                  <a:pt x="11494402" y="3678730"/>
                </a:cubicBezTo>
                <a:cubicBezTo>
                  <a:pt x="11494402" y="3676651"/>
                  <a:pt x="11494402" y="3676651"/>
                  <a:pt x="11494402" y="3676651"/>
                </a:cubicBezTo>
                <a:cubicBezTo>
                  <a:pt x="11492346" y="3676651"/>
                  <a:pt x="11492346" y="3676651"/>
                  <a:pt x="11492346" y="3676651"/>
                </a:cubicBezTo>
                <a:cubicBezTo>
                  <a:pt x="11486176" y="3680808"/>
                  <a:pt x="11480006" y="3684965"/>
                  <a:pt x="11473837" y="3689122"/>
                </a:cubicBezTo>
                <a:cubicBezTo>
                  <a:pt x="11473837" y="3689122"/>
                  <a:pt x="11473837" y="3691200"/>
                  <a:pt x="11473837" y="3691200"/>
                </a:cubicBezTo>
                <a:cubicBezTo>
                  <a:pt x="11473837" y="3707828"/>
                  <a:pt x="11477950" y="3724456"/>
                  <a:pt x="11486176" y="3741083"/>
                </a:cubicBezTo>
                <a:cubicBezTo>
                  <a:pt x="11484120" y="3743162"/>
                  <a:pt x="11471780" y="3751476"/>
                  <a:pt x="11469724" y="3753554"/>
                </a:cubicBezTo>
                <a:cubicBezTo>
                  <a:pt x="11457385" y="3741083"/>
                  <a:pt x="11440932" y="3730691"/>
                  <a:pt x="11426536" y="3726534"/>
                </a:cubicBezTo>
                <a:cubicBezTo>
                  <a:pt x="11424480" y="3726534"/>
                  <a:pt x="11424480" y="3726534"/>
                  <a:pt x="11424480" y="3726534"/>
                </a:cubicBezTo>
                <a:cubicBezTo>
                  <a:pt x="11424480" y="3728612"/>
                  <a:pt x="11424480" y="3728612"/>
                  <a:pt x="11424480" y="3728612"/>
                </a:cubicBezTo>
                <a:cubicBezTo>
                  <a:pt x="11418310" y="3730691"/>
                  <a:pt x="11412140" y="3736926"/>
                  <a:pt x="11408027" y="3743162"/>
                </a:cubicBezTo>
                <a:cubicBezTo>
                  <a:pt x="11408027" y="3745240"/>
                  <a:pt x="11408027" y="3745240"/>
                  <a:pt x="11408027" y="3745240"/>
                </a:cubicBezTo>
                <a:cubicBezTo>
                  <a:pt x="11412140" y="3759789"/>
                  <a:pt x="11422423" y="3776417"/>
                  <a:pt x="11434763" y="3790966"/>
                </a:cubicBezTo>
                <a:cubicBezTo>
                  <a:pt x="11432706" y="3790966"/>
                  <a:pt x="11422423" y="3805515"/>
                  <a:pt x="11420366" y="3807594"/>
                </a:cubicBezTo>
                <a:cubicBezTo>
                  <a:pt x="11405971" y="3799280"/>
                  <a:pt x="11387462" y="3795123"/>
                  <a:pt x="11371010" y="3795123"/>
                </a:cubicBezTo>
                <a:cubicBezTo>
                  <a:pt x="11368953" y="3795123"/>
                  <a:pt x="11368953" y="3795123"/>
                  <a:pt x="11368953" y="3795123"/>
                </a:cubicBezTo>
                <a:cubicBezTo>
                  <a:pt x="11364840" y="3799280"/>
                  <a:pt x="11360727" y="3807594"/>
                  <a:pt x="11358671" y="3813829"/>
                </a:cubicBezTo>
                <a:cubicBezTo>
                  <a:pt x="11358671" y="3815908"/>
                  <a:pt x="11358671" y="3815908"/>
                  <a:pt x="11358671" y="3815908"/>
                </a:cubicBezTo>
                <a:cubicBezTo>
                  <a:pt x="11366897" y="3830456"/>
                  <a:pt x="11379236" y="3842927"/>
                  <a:pt x="11395688" y="3853320"/>
                </a:cubicBezTo>
                <a:cubicBezTo>
                  <a:pt x="11393632" y="3855398"/>
                  <a:pt x="11387462" y="3869947"/>
                  <a:pt x="11387462" y="3872026"/>
                </a:cubicBezTo>
                <a:cubicBezTo>
                  <a:pt x="11368953" y="3867869"/>
                  <a:pt x="11350444" y="3867869"/>
                  <a:pt x="11336049" y="3872026"/>
                </a:cubicBezTo>
                <a:cubicBezTo>
                  <a:pt x="11333992" y="3872026"/>
                  <a:pt x="11333992" y="3872026"/>
                  <a:pt x="11333992" y="3872026"/>
                </a:cubicBezTo>
                <a:cubicBezTo>
                  <a:pt x="11333992" y="3874104"/>
                  <a:pt x="11333992" y="3874104"/>
                  <a:pt x="11333992" y="3874104"/>
                </a:cubicBezTo>
                <a:cubicBezTo>
                  <a:pt x="11331936" y="3880340"/>
                  <a:pt x="11329879" y="3888653"/>
                  <a:pt x="11327823" y="3894888"/>
                </a:cubicBezTo>
                <a:cubicBezTo>
                  <a:pt x="11329879" y="3896967"/>
                  <a:pt x="11329879" y="3896967"/>
                  <a:pt x="11329879" y="3896967"/>
                </a:cubicBezTo>
                <a:cubicBezTo>
                  <a:pt x="11340162" y="3907359"/>
                  <a:pt x="11356614" y="3917752"/>
                  <a:pt x="11373066" y="3921908"/>
                </a:cubicBezTo>
                <a:cubicBezTo>
                  <a:pt x="11373066" y="3923987"/>
                  <a:pt x="11371010" y="3942693"/>
                  <a:pt x="11371010" y="3944772"/>
                </a:cubicBezTo>
                <a:cubicBezTo>
                  <a:pt x="11352501" y="3944772"/>
                  <a:pt x="11333992" y="3948928"/>
                  <a:pt x="11321653" y="3957243"/>
                </a:cubicBezTo>
                <a:cubicBezTo>
                  <a:pt x="11319596" y="3957243"/>
                  <a:pt x="11319596" y="3957243"/>
                  <a:pt x="11319596" y="3957243"/>
                </a:cubicBezTo>
                <a:cubicBezTo>
                  <a:pt x="11319596" y="3959320"/>
                  <a:pt x="11319596" y="3959320"/>
                  <a:pt x="11319596" y="3959320"/>
                </a:cubicBezTo>
                <a:cubicBezTo>
                  <a:pt x="11319596" y="3961399"/>
                  <a:pt x="11319596" y="3965556"/>
                  <a:pt x="11319596" y="3969713"/>
                </a:cubicBezTo>
                <a:cubicBezTo>
                  <a:pt x="11319596" y="3973870"/>
                  <a:pt x="11319596" y="3978027"/>
                  <a:pt x="11319596" y="3980105"/>
                </a:cubicBezTo>
                <a:cubicBezTo>
                  <a:pt x="11319596" y="3982184"/>
                  <a:pt x="11319596" y="3982184"/>
                  <a:pt x="11319596" y="3982184"/>
                </a:cubicBezTo>
                <a:cubicBezTo>
                  <a:pt x="11321653" y="3982184"/>
                  <a:pt x="11321653" y="3982184"/>
                  <a:pt x="11321653" y="3982184"/>
                </a:cubicBezTo>
                <a:cubicBezTo>
                  <a:pt x="11333992" y="3990498"/>
                  <a:pt x="11352501" y="3994655"/>
                  <a:pt x="11371010" y="3994655"/>
                </a:cubicBezTo>
                <a:cubicBezTo>
                  <a:pt x="11371010" y="3998811"/>
                  <a:pt x="11373066" y="4015439"/>
                  <a:pt x="11375123" y="4017517"/>
                </a:cubicBezTo>
                <a:cubicBezTo>
                  <a:pt x="11356614" y="4023752"/>
                  <a:pt x="11340162" y="4032066"/>
                  <a:pt x="11329879" y="4044537"/>
                </a:cubicBezTo>
                <a:cubicBezTo>
                  <a:pt x="11327823" y="4044537"/>
                  <a:pt x="11327823" y="4044537"/>
                  <a:pt x="11327823" y="4044537"/>
                </a:cubicBezTo>
                <a:cubicBezTo>
                  <a:pt x="11327823" y="4046616"/>
                  <a:pt x="11327823" y="4046616"/>
                  <a:pt x="11327823" y="4046616"/>
                </a:cubicBezTo>
                <a:cubicBezTo>
                  <a:pt x="11329879" y="4052851"/>
                  <a:pt x="11331936" y="4061165"/>
                  <a:pt x="11333992" y="4067401"/>
                </a:cubicBezTo>
                <a:cubicBezTo>
                  <a:pt x="11336049" y="4067401"/>
                  <a:pt x="11336049" y="4067401"/>
                  <a:pt x="11336049" y="4067401"/>
                </a:cubicBezTo>
                <a:cubicBezTo>
                  <a:pt x="11350444" y="4073636"/>
                  <a:pt x="11371010" y="4071557"/>
                  <a:pt x="11387462" y="4067401"/>
                </a:cubicBezTo>
                <a:cubicBezTo>
                  <a:pt x="11387462" y="4069478"/>
                  <a:pt x="11395688" y="4086107"/>
                  <a:pt x="11395688" y="4088184"/>
                </a:cubicBezTo>
                <a:cubicBezTo>
                  <a:pt x="11381292" y="4096498"/>
                  <a:pt x="11366897" y="4111048"/>
                  <a:pt x="11358671" y="4125597"/>
                </a:cubicBezTo>
                <a:cubicBezTo>
                  <a:pt x="11358671" y="4127675"/>
                  <a:pt x="11358671" y="4127675"/>
                  <a:pt x="11358671" y="4127675"/>
                </a:cubicBezTo>
                <a:cubicBezTo>
                  <a:pt x="11360727" y="4131833"/>
                  <a:pt x="11366897" y="4140146"/>
                  <a:pt x="11371010" y="4146381"/>
                </a:cubicBezTo>
                <a:cubicBezTo>
                  <a:pt x="11387462" y="4146381"/>
                  <a:pt x="11405971" y="4142225"/>
                  <a:pt x="11422423" y="4131833"/>
                </a:cubicBezTo>
                <a:cubicBezTo>
                  <a:pt x="11422423" y="4133910"/>
                  <a:pt x="11432706" y="4148460"/>
                  <a:pt x="11434763" y="4150539"/>
                </a:cubicBezTo>
                <a:cubicBezTo>
                  <a:pt x="11422423" y="4163009"/>
                  <a:pt x="11412140" y="4179636"/>
                  <a:pt x="11408027" y="4196265"/>
                </a:cubicBezTo>
                <a:cubicBezTo>
                  <a:pt x="11410084" y="4198342"/>
                  <a:pt x="11410084" y="4198342"/>
                  <a:pt x="11410084" y="4198342"/>
                </a:cubicBezTo>
                <a:cubicBezTo>
                  <a:pt x="11412140" y="4202500"/>
                  <a:pt x="11420366" y="4208735"/>
                  <a:pt x="11424480" y="4212892"/>
                </a:cubicBezTo>
                <a:cubicBezTo>
                  <a:pt x="11426536" y="4212892"/>
                  <a:pt x="11426536" y="4212892"/>
                  <a:pt x="11426536" y="4212892"/>
                </a:cubicBezTo>
                <a:cubicBezTo>
                  <a:pt x="11440932" y="4208735"/>
                  <a:pt x="11457385" y="4200421"/>
                  <a:pt x="11471780" y="4185872"/>
                </a:cubicBezTo>
                <a:cubicBezTo>
                  <a:pt x="11473837" y="4187951"/>
                  <a:pt x="11486176" y="4198342"/>
                  <a:pt x="11488233" y="4200421"/>
                </a:cubicBezTo>
                <a:cubicBezTo>
                  <a:pt x="11480006" y="4217048"/>
                  <a:pt x="11475894" y="4233677"/>
                  <a:pt x="11475894" y="4250304"/>
                </a:cubicBezTo>
                <a:cubicBezTo>
                  <a:pt x="11475894" y="4250304"/>
                  <a:pt x="11475894" y="4252383"/>
                  <a:pt x="11475894" y="4252383"/>
                </a:cubicBezTo>
                <a:cubicBezTo>
                  <a:pt x="11480006" y="4256539"/>
                  <a:pt x="11488233" y="4260697"/>
                  <a:pt x="11494402" y="4262774"/>
                </a:cubicBezTo>
                <a:cubicBezTo>
                  <a:pt x="11494402" y="4264853"/>
                  <a:pt x="11494402" y="4264853"/>
                  <a:pt x="11494402" y="4264853"/>
                </a:cubicBezTo>
                <a:cubicBezTo>
                  <a:pt x="11496459" y="4262774"/>
                  <a:pt x="11496459" y="4262774"/>
                  <a:pt x="11496459" y="4262774"/>
                </a:cubicBezTo>
                <a:cubicBezTo>
                  <a:pt x="11510854" y="4254461"/>
                  <a:pt x="11523194" y="4241990"/>
                  <a:pt x="11533476" y="4225363"/>
                </a:cubicBezTo>
                <a:cubicBezTo>
                  <a:pt x="11535533" y="4227441"/>
                  <a:pt x="11549928" y="4233677"/>
                  <a:pt x="11551985" y="4233677"/>
                </a:cubicBezTo>
                <a:cubicBezTo>
                  <a:pt x="11549928" y="4241990"/>
                  <a:pt x="11549928" y="4252383"/>
                  <a:pt x="11549928" y="4260697"/>
                </a:cubicBezTo>
                <a:cubicBezTo>
                  <a:pt x="11549928" y="4269010"/>
                  <a:pt x="11549928" y="4279403"/>
                  <a:pt x="11551985" y="4285638"/>
                </a:cubicBezTo>
                <a:cubicBezTo>
                  <a:pt x="11551985" y="4287716"/>
                  <a:pt x="11551985" y="4287716"/>
                  <a:pt x="11551985" y="4287716"/>
                </a:cubicBezTo>
                <a:cubicBezTo>
                  <a:pt x="11554042" y="4287716"/>
                  <a:pt x="11554042" y="4287716"/>
                  <a:pt x="11554042" y="4287716"/>
                </a:cubicBezTo>
                <a:cubicBezTo>
                  <a:pt x="11558155" y="4289795"/>
                  <a:pt x="11568437" y="4291873"/>
                  <a:pt x="11574607" y="4293951"/>
                </a:cubicBezTo>
                <a:cubicBezTo>
                  <a:pt x="11576663" y="4293951"/>
                  <a:pt x="11576663" y="4293951"/>
                  <a:pt x="11576663" y="4293951"/>
                </a:cubicBezTo>
                <a:cubicBezTo>
                  <a:pt x="11586946" y="4281481"/>
                  <a:pt x="11597229" y="4264853"/>
                  <a:pt x="11601342" y="4248226"/>
                </a:cubicBezTo>
                <a:cubicBezTo>
                  <a:pt x="11603398" y="4248226"/>
                  <a:pt x="11621907" y="4250304"/>
                  <a:pt x="11623964" y="4250304"/>
                </a:cubicBezTo>
                <a:cubicBezTo>
                  <a:pt x="11623964" y="4269010"/>
                  <a:pt x="11628077" y="4287716"/>
                  <a:pt x="11636303" y="4302265"/>
                </a:cubicBezTo>
                <a:cubicBezTo>
                  <a:pt x="11638359" y="4302265"/>
                  <a:pt x="11638359" y="4302265"/>
                  <a:pt x="11638359" y="4302265"/>
                </a:cubicBezTo>
                <a:cubicBezTo>
                  <a:pt x="11644529" y="4302265"/>
                  <a:pt x="11654812" y="4302265"/>
                  <a:pt x="11658925" y="4302265"/>
                </a:cubicBezTo>
                <a:cubicBezTo>
                  <a:pt x="11660982" y="4302265"/>
                  <a:pt x="11660982" y="4302265"/>
                  <a:pt x="11660982" y="4302265"/>
                </a:cubicBezTo>
                <a:cubicBezTo>
                  <a:pt x="11669208" y="4287716"/>
                  <a:pt x="11673321" y="4269010"/>
                  <a:pt x="11675378" y="4250304"/>
                </a:cubicBezTo>
                <a:cubicBezTo>
                  <a:pt x="11677434" y="4250304"/>
                  <a:pt x="11693886" y="4248226"/>
                  <a:pt x="11695943" y="4248226"/>
                </a:cubicBezTo>
                <a:cubicBezTo>
                  <a:pt x="11700056" y="4264853"/>
                  <a:pt x="11710338" y="4281481"/>
                  <a:pt x="11722678" y="4293951"/>
                </a:cubicBezTo>
                <a:cubicBezTo>
                  <a:pt x="11728847" y="4291873"/>
                  <a:pt x="11739130" y="4289795"/>
                  <a:pt x="11743243" y="4287716"/>
                </a:cubicBezTo>
                <a:cubicBezTo>
                  <a:pt x="11745300" y="4287716"/>
                  <a:pt x="11745300" y="4287716"/>
                  <a:pt x="11745300" y="4287716"/>
                </a:cubicBezTo>
                <a:cubicBezTo>
                  <a:pt x="11747356" y="4279403"/>
                  <a:pt x="11747356" y="4269010"/>
                  <a:pt x="11747356" y="4260697"/>
                </a:cubicBezTo>
                <a:cubicBezTo>
                  <a:pt x="11747356" y="4252383"/>
                  <a:pt x="11747356" y="4241990"/>
                  <a:pt x="11745300" y="4233677"/>
                </a:cubicBezTo>
                <a:cubicBezTo>
                  <a:pt x="11747356" y="4233677"/>
                  <a:pt x="11763808" y="4227441"/>
                  <a:pt x="11765865" y="4225363"/>
                </a:cubicBezTo>
                <a:cubicBezTo>
                  <a:pt x="11774091" y="4241990"/>
                  <a:pt x="11788487" y="4254461"/>
                  <a:pt x="11802882" y="4262774"/>
                </a:cubicBezTo>
                <a:cubicBezTo>
                  <a:pt x="11809052" y="4260697"/>
                  <a:pt x="11817278" y="4256539"/>
                  <a:pt x="11821391" y="4252383"/>
                </a:cubicBezTo>
                <a:cubicBezTo>
                  <a:pt x="11823448" y="4250304"/>
                  <a:pt x="11823448" y="4250304"/>
                  <a:pt x="11823448" y="4250304"/>
                </a:cubicBezTo>
                <a:cubicBezTo>
                  <a:pt x="11823448" y="4250304"/>
                  <a:pt x="11823448" y="4250304"/>
                  <a:pt x="11823448" y="4248226"/>
                </a:cubicBezTo>
                <a:cubicBezTo>
                  <a:pt x="11823448" y="4233677"/>
                  <a:pt x="11817278" y="4214971"/>
                  <a:pt x="11809052" y="4200421"/>
                </a:cubicBezTo>
                <a:cubicBezTo>
                  <a:pt x="11811108" y="4198342"/>
                  <a:pt x="11823448" y="4187951"/>
                  <a:pt x="11825504" y="4185872"/>
                </a:cubicBezTo>
                <a:cubicBezTo>
                  <a:pt x="11839900" y="4198342"/>
                  <a:pt x="11856352" y="4208735"/>
                  <a:pt x="11870748" y="4212892"/>
                </a:cubicBezTo>
                <a:cubicBezTo>
                  <a:pt x="11872805" y="4212892"/>
                  <a:pt x="11872805" y="4212892"/>
                  <a:pt x="11872805" y="4212892"/>
                </a:cubicBezTo>
                <a:cubicBezTo>
                  <a:pt x="11876918" y="4208735"/>
                  <a:pt x="11885144" y="4202500"/>
                  <a:pt x="11887201" y="4196265"/>
                </a:cubicBezTo>
                <a:cubicBezTo>
                  <a:pt x="11889257" y="4196265"/>
                  <a:pt x="11889257" y="4196265"/>
                  <a:pt x="11889257" y="4196265"/>
                </a:cubicBezTo>
                <a:cubicBezTo>
                  <a:pt x="11885144" y="4179636"/>
                  <a:pt x="11874861" y="4163009"/>
                  <a:pt x="11862522" y="4150539"/>
                </a:cubicBezTo>
                <a:cubicBezTo>
                  <a:pt x="11864579" y="4148460"/>
                  <a:pt x="11874861" y="4133910"/>
                  <a:pt x="11874861" y="4131833"/>
                </a:cubicBezTo>
                <a:cubicBezTo>
                  <a:pt x="11891314" y="4140146"/>
                  <a:pt x="11909822" y="4146381"/>
                  <a:pt x="11926275" y="4146381"/>
                </a:cubicBezTo>
                <a:cubicBezTo>
                  <a:pt x="11928331" y="4144303"/>
                  <a:pt x="11928331" y="4144303"/>
                  <a:pt x="11928331" y="4144303"/>
                </a:cubicBezTo>
                <a:cubicBezTo>
                  <a:pt x="11930388" y="4140146"/>
                  <a:pt x="11936557" y="4131833"/>
                  <a:pt x="11938614" y="4125597"/>
                </a:cubicBezTo>
                <a:cubicBezTo>
                  <a:pt x="11938614" y="4123519"/>
                  <a:pt x="11938614" y="4123519"/>
                  <a:pt x="11938614" y="4123519"/>
                </a:cubicBezTo>
                <a:cubicBezTo>
                  <a:pt x="11930388" y="4111048"/>
                  <a:pt x="11915992" y="4096498"/>
                  <a:pt x="11901596" y="4088184"/>
                </a:cubicBezTo>
                <a:cubicBezTo>
                  <a:pt x="11901596" y="4084028"/>
                  <a:pt x="11909822" y="4069478"/>
                  <a:pt x="11909822" y="4067401"/>
                </a:cubicBezTo>
                <a:cubicBezTo>
                  <a:pt x="11926275" y="4071557"/>
                  <a:pt x="11944784" y="4071557"/>
                  <a:pt x="11961236" y="4067401"/>
                </a:cubicBezTo>
                <a:cubicBezTo>
                  <a:pt x="11963292" y="4067401"/>
                  <a:pt x="11963292" y="4067401"/>
                  <a:pt x="11963292" y="4067401"/>
                </a:cubicBezTo>
                <a:cubicBezTo>
                  <a:pt x="11965349" y="4061165"/>
                  <a:pt x="11967405" y="4052851"/>
                  <a:pt x="11967405" y="4046616"/>
                </a:cubicBezTo>
                <a:cubicBezTo>
                  <a:pt x="11967405" y="4044537"/>
                  <a:pt x="11967405" y="4044537"/>
                  <a:pt x="11967405" y="4044537"/>
                </a:cubicBezTo>
                <a:cubicBezTo>
                  <a:pt x="11957123" y="4032066"/>
                  <a:pt x="11940670" y="4023752"/>
                  <a:pt x="11922162" y="4017517"/>
                </a:cubicBezTo>
                <a:cubicBezTo>
                  <a:pt x="11924218" y="4015439"/>
                  <a:pt x="11926275" y="3998811"/>
                  <a:pt x="11926275" y="3996733"/>
                </a:cubicBezTo>
                <a:cubicBezTo>
                  <a:pt x="11944784" y="3996733"/>
                  <a:pt x="11963292" y="3990498"/>
                  <a:pt x="11975632" y="3982184"/>
                </a:cubicBezTo>
                <a:cubicBezTo>
                  <a:pt x="11977688" y="3982184"/>
                  <a:pt x="11977688" y="3982184"/>
                  <a:pt x="11977688" y="3982184"/>
                </a:cubicBezTo>
                <a:cubicBezTo>
                  <a:pt x="11977688" y="3978027"/>
                  <a:pt x="11977688" y="3973870"/>
                  <a:pt x="11977688" y="3969713"/>
                </a:cubicBezTo>
                <a:cubicBezTo>
                  <a:pt x="11977688" y="3967634"/>
                  <a:pt x="11977688" y="3963478"/>
                  <a:pt x="11977688" y="3959320"/>
                </a:cubicBezTo>
                <a:cubicBezTo>
                  <a:pt x="11975632" y="3959320"/>
                  <a:pt x="11975632" y="3959320"/>
                  <a:pt x="11975632" y="3959320"/>
                </a:cubicBezTo>
                <a:cubicBezTo>
                  <a:pt x="11963292" y="3951007"/>
                  <a:pt x="11944784" y="3944772"/>
                  <a:pt x="11926275" y="3944772"/>
                </a:cubicBezTo>
                <a:cubicBezTo>
                  <a:pt x="11926275" y="3942693"/>
                  <a:pt x="11924218" y="3926066"/>
                  <a:pt x="11924218" y="3923987"/>
                </a:cubicBezTo>
                <a:cubicBezTo>
                  <a:pt x="11940670" y="3917752"/>
                  <a:pt x="11957123" y="3909438"/>
                  <a:pt x="11967405" y="3896967"/>
                </a:cubicBezTo>
                <a:cubicBezTo>
                  <a:pt x="11969462" y="3896967"/>
                  <a:pt x="11969462" y="3896967"/>
                  <a:pt x="11969462" y="3896967"/>
                </a:cubicBezTo>
                <a:cubicBezTo>
                  <a:pt x="11969462" y="3894888"/>
                  <a:pt x="11969462" y="3894888"/>
                  <a:pt x="11969462" y="3894888"/>
                </a:cubicBezTo>
                <a:cubicBezTo>
                  <a:pt x="11967405" y="3888653"/>
                  <a:pt x="11965349" y="3880340"/>
                  <a:pt x="11963292" y="3874104"/>
                </a:cubicBezTo>
                <a:cubicBezTo>
                  <a:pt x="11961236" y="3874104"/>
                  <a:pt x="11961236" y="3874104"/>
                  <a:pt x="11961236" y="3874104"/>
                </a:cubicBezTo>
                <a:cubicBezTo>
                  <a:pt x="11946840" y="3867869"/>
                  <a:pt x="11928331" y="3869947"/>
                  <a:pt x="11909822" y="3874104"/>
                </a:cubicBezTo>
                <a:cubicBezTo>
                  <a:pt x="11909822" y="3872026"/>
                  <a:pt x="11903653" y="3855398"/>
                  <a:pt x="11901596" y="3853320"/>
                </a:cubicBezTo>
                <a:cubicBezTo>
                  <a:pt x="11918049" y="3845006"/>
                  <a:pt x="11930388" y="3830456"/>
                  <a:pt x="11938614" y="3815908"/>
                </a:cubicBezTo>
                <a:cubicBezTo>
                  <a:pt x="11938614" y="3813829"/>
                  <a:pt x="11938614" y="3813829"/>
                  <a:pt x="11938614" y="3813829"/>
                </a:cubicBezTo>
                <a:cubicBezTo>
                  <a:pt x="11936557" y="3809672"/>
                  <a:pt x="11932444" y="3801358"/>
                  <a:pt x="11928331" y="3795123"/>
                </a:cubicBezTo>
                <a:cubicBezTo>
                  <a:pt x="11926275" y="3795123"/>
                  <a:pt x="11926275" y="3795123"/>
                  <a:pt x="11926275" y="3795123"/>
                </a:cubicBezTo>
                <a:cubicBezTo>
                  <a:pt x="11909822" y="3795123"/>
                  <a:pt x="11891314" y="3799280"/>
                  <a:pt x="11876918" y="3807594"/>
                </a:cubicBezTo>
                <a:cubicBezTo>
                  <a:pt x="11874861" y="3807594"/>
                  <a:pt x="11864579" y="3793044"/>
                  <a:pt x="11862522" y="3790966"/>
                </a:cubicBezTo>
                <a:cubicBezTo>
                  <a:pt x="11874861" y="3778495"/>
                  <a:pt x="11885144" y="3761868"/>
                  <a:pt x="11889257" y="3745240"/>
                </a:cubicBezTo>
                <a:cubicBezTo>
                  <a:pt x="11889257" y="3743162"/>
                  <a:pt x="11889257" y="3743162"/>
                  <a:pt x="11889257" y="3743162"/>
                </a:cubicBezTo>
                <a:cubicBezTo>
                  <a:pt x="11885144" y="3739005"/>
                  <a:pt x="11878975" y="3732769"/>
                  <a:pt x="11872805" y="3728612"/>
                </a:cubicBezTo>
                <a:cubicBezTo>
                  <a:pt x="11856352" y="3732769"/>
                  <a:pt x="11839900" y="3741083"/>
                  <a:pt x="11827561" y="3753554"/>
                </a:cubicBezTo>
                <a:cubicBezTo>
                  <a:pt x="11825504" y="3753554"/>
                  <a:pt x="11811108" y="3743162"/>
                  <a:pt x="11809052" y="3741083"/>
                </a:cubicBezTo>
                <a:cubicBezTo>
                  <a:pt x="11819334" y="3724456"/>
                  <a:pt x="11823448" y="3707828"/>
                  <a:pt x="11823448" y="3691200"/>
                </a:cubicBezTo>
                <a:cubicBezTo>
                  <a:pt x="11823448" y="3691200"/>
                  <a:pt x="11823448" y="3689122"/>
                  <a:pt x="11823448" y="3689122"/>
                </a:cubicBezTo>
                <a:cubicBezTo>
                  <a:pt x="11817278" y="3684965"/>
                  <a:pt x="11809052" y="3680808"/>
                  <a:pt x="11804939" y="3678730"/>
                </a:cubicBezTo>
                <a:cubicBezTo>
                  <a:pt x="11802882" y="3676651"/>
                  <a:pt x="11802882" y="3676651"/>
                  <a:pt x="11802882" y="3676651"/>
                </a:cubicBezTo>
                <a:cubicBezTo>
                  <a:pt x="11802882" y="3678730"/>
                  <a:pt x="11802882" y="3678730"/>
                  <a:pt x="11802882" y="3678730"/>
                </a:cubicBezTo>
                <a:cubicBezTo>
                  <a:pt x="11788487" y="3684965"/>
                  <a:pt x="11776147" y="3699514"/>
                  <a:pt x="11765865" y="3714063"/>
                </a:cubicBezTo>
                <a:cubicBezTo>
                  <a:pt x="11763808" y="3714063"/>
                  <a:pt x="11747356" y="3707828"/>
                  <a:pt x="11745300" y="3705750"/>
                </a:cubicBezTo>
                <a:cubicBezTo>
                  <a:pt x="11747356" y="3697436"/>
                  <a:pt x="11749412" y="3689122"/>
                  <a:pt x="11749412" y="3678730"/>
                </a:cubicBezTo>
                <a:cubicBezTo>
                  <a:pt x="11749412" y="3670416"/>
                  <a:pt x="11747356" y="3662102"/>
                  <a:pt x="11745300" y="3653788"/>
                </a:cubicBezTo>
                <a:cubicBezTo>
                  <a:pt x="11745300" y="3651710"/>
                  <a:pt x="11745300" y="3651710"/>
                  <a:pt x="11745300" y="3651710"/>
                </a:cubicBezTo>
                <a:cubicBezTo>
                  <a:pt x="11743243" y="3651710"/>
                  <a:pt x="11743243" y="3651710"/>
                  <a:pt x="11743243" y="3651710"/>
                </a:cubicBezTo>
                <a:cubicBezTo>
                  <a:pt x="11739130" y="3649631"/>
                  <a:pt x="11730904" y="3647553"/>
                  <a:pt x="11722678" y="3647553"/>
                </a:cubicBezTo>
                <a:cubicBezTo>
                  <a:pt x="11710338" y="3657945"/>
                  <a:pt x="11700056" y="3674573"/>
                  <a:pt x="11695943" y="3693279"/>
                </a:cubicBezTo>
                <a:cubicBezTo>
                  <a:pt x="11693886" y="3691200"/>
                  <a:pt x="11677434" y="3689122"/>
                  <a:pt x="11673321" y="3689122"/>
                </a:cubicBezTo>
                <a:cubicBezTo>
                  <a:pt x="11673321" y="3672494"/>
                  <a:pt x="11669208" y="3653788"/>
                  <a:pt x="11660982" y="3639239"/>
                </a:cubicBezTo>
                <a:cubicBezTo>
                  <a:pt x="11658925" y="3639239"/>
                  <a:pt x="11658925" y="3639239"/>
                  <a:pt x="11658925" y="3639239"/>
                </a:cubicBezTo>
                <a:cubicBezTo>
                  <a:pt x="11652756" y="3637160"/>
                  <a:pt x="11644529" y="3637160"/>
                  <a:pt x="11638359" y="3639239"/>
                </a:cubicBezTo>
                <a:cubicBezTo>
                  <a:pt x="11636303" y="3639239"/>
                  <a:pt x="11636303" y="3639239"/>
                  <a:pt x="11636303" y="3639239"/>
                </a:cubicBezTo>
                <a:close/>
                <a:moveTo>
                  <a:pt x="0" y="0"/>
                </a:moveTo>
                <a:lnTo>
                  <a:pt x="12192000" y="0"/>
                </a:lnTo>
                <a:lnTo>
                  <a:pt x="12192000" y="4454665"/>
                </a:lnTo>
                <a:lnTo>
                  <a:pt x="4539049" y="4454665"/>
                </a:lnTo>
                <a:lnTo>
                  <a:pt x="0" y="4454665"/>
                </a:lnTo>
                <a:lnTo>
                  <a:pt x="0" y="3869778"/>
                </a:lnTo>
                <a:close/>
              </a:path>
            </a:pathLst>
          </a:custGeom>
          <a:solidFill>
            <a:srgbClr val="01B0E3">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lvl="0" indent="-228600">
              <a:lnSpc>
                <a:spcPct val="90000"/>
              </a:lnSpc>
              <a:spcBef>
                <a:spcPts val="1000"/>
              </a:spcBef>
              <a:buFont typeface="Arial" panose="020B0604020202020204" pitchFamily="34" charset="0"/>
              <a:buChar char="•"/>
            </a:pPr>
            <a:r>
              <a:rPr lang="en-US" dirty="0">
                <a:solidFill>
                  <a:schemeClr val="bg1">
                    <a:alpha val="0"/>
                  </a:schemeClr>
                </a:solidFill>
              </a:rPr>
              <a:t>z</a:t>
            </a:r>
          </a:p>
        </p:txBody>
      </p:sp>
      <p:sp>
        <p:nvSpPr>
          <p:cNvPr id="15" name="Slide Number Placeholder 5">
            <a:extLst>
              <a:ext uri="{FF2B5EF4-FFF2-40B4-BE49-F238E27FC236}">
                <a16:creationId xmlns:a16="http://schemas.microsoft.com/office/drawing/2014/main" id="{117E5071-7349-4505-A053-38E7B450BB1D}"/>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396179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rgbClr val="01B0E3"/>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6042779"/>
            <a:ext cx="9733038" cy="465667"/>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Freeform: Shape 8">
            <a:extLst>
              <a:ext uri="{FF2B5EF4-FFF2-40B4-BE49-F238E27FC236}">
                <a16:creationId xmlns:a16="http://schemas.microsoft.com/office/drawing/2014/main" id="{82C86F38-D8C8-456F-8A72-3A2DD495DC6F}"/>
              </a:ext>
            </a:extLst>
          </p:cNvPr>
          <p:cNvSpPr>
            <a:spLocks/>
          </p:cNvSpPr>
          <p:nvPr userDrawn="1"/>
        </p:nvSpPr>
        <p:spPr bwMode="auto">
          <a:xfrm>
            <a:off x="10226674" y="6041015"/>
            <a:ext cx="1751014"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sp>
        <p:nvSpPr>
          <p:cNvPr id="8" name="TextBox 7" hidden="1">
            <a:extLst>
              <a:ext uri="{FF2B5EF4-FFF2-40B4-BE49-F238E27FC236}">
                <a16:creationId xmlns:a16="http://schemas.microsoft.com/office/drawing/2014/main" id="{14C5DF7C-5C7E-463F-BC2C-54928278EB71}"/>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71700CBF-B968-4177-A57B-11088BD7A2F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897146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6042779"/>
            <a:ext cx="9733038" cy="465667"/>
          </a:xfrm>
        </p:spPr>
        <p:txBody>
          <a:bodyPr/>
          <a:lstStyle>
            <a:lvl1pPr marL="0" indent="0" algn="l">
              <a:buNone/>
              <a:defRPr sz="2400">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Freeform: Shape 9">
            <a:extLst>
              <a:ext uri="{FF2B5EF4-FFF2-40B4-BE49-F238E27FC236}">
                <a16:creationId xmlns:a16="http://schemas.microsoft.com/office/drawing/2014/main" id="{4CD36CFD-F607-4420-9136-F367C25BD39E}"/>
              </a:ext>
            </a:extLst>
          </p:cNvPr>
          <p:cNvSpPr>
            <a:spLocks/>
          </p:cNvSpPr>
          <p:nvPr userDrawn="1"/>
        </p:nvSpPr>
        <p:spPr bwMode="auto">
          <a:xfrm>
            <a:off x="10226674" y="6041015"/>
            <a:ext cx="1751014"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sp>
        <p:nvSpPr>
          <p:cNvPr id="8" name="TextBox 7" hidden="1">
            <a:extLst>
              <a:ext uri="{FF2B5EF4-FFF2-40B4-BE49-F238E27FC236}">
                <a16:creationId xmlns:a16="http://schemas.microsoft.com/office/drawing/2014/main" id="{84DDCCAD-79C7-47DD-ADFA-662E6C9F15A6}"/>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1">
                    <a:lumMod val="50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B404E3BF-B02B-48D6-9216-A767209304BA}"/>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0776820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CE6EAAB-7FEE-4F68-883D-EBA6B0F104AC}"/>
              </a:ext>
            </a:extLst>
          </p:cNvPr>
          <p:cNvSpPr/>
          <p:nvPr userDrawn="1"/>
        </p:nvSpPr>
        <p:spPr>
          <a:xfrm>
            <a:off x="0" y="0"/>
            <a:ext cx="12192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hidden="1">
            <a:extLst>
              <a:ext uri="{FF2B5EF4-FFF2-40B4-BE49-F238E27FC236}">
                <a16:creationId xmlns:a16="http://schemas.microsoft.com/office/drawing/2014/main" id="{690739EB-94C1-4415-B19F-879B952D09F0}"/>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498B72DB-9B3F-4174-946B-11B970D5D543}"/>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2506388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3A30972-1C67-4E6A-8DF8-FA31811F32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a:extLst>
              <a:ext uri="{FF2B5EF4-FFF2-40B4-BE49-F238E27FC236}">
                <a16:creationId xmlns:a16="http://schemas.microsoft.com/office/drawing/2014/main" id="{94A7C4A0-AF15-4181-A8AA-DD88418E93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Date Placeholder 3">
            <a:extLst>
              <a:ext uri="{FF2B5EF4-FFF2-40B4-BE49-F238E27FC236}">
                <a16:creationId xmlns:a16="http://schemas.microsoft.com/office/drawing/2014/main" id="{81EBF25C-41FB-46AD-9289-6BF20A26C5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403BEF16-CB3B-49A0-80E5-C0FA697B6E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4CA0E4A-24D2-4B23-B7EF-DD664DC1CD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A94E25-127B-4C48-AF96-44BA7B823777}" type="slidenum">
              <a:rPr lang="en-US" smtClean="0"/>
              <a:t>‹#›</a:t>
            </a:fld>
            <a:endParaRPr lang="en-US" dirty="0"/>
          </a:p>
        </p:txBody>
      </p:sp>
      <p:sp>
        <p:nvSpPr>
          <p:cNvPr id="7" name="Rectangle 6" hidden="1">
            <a:extLst>
              <a:ext uri="{FF2B5EF4-FFF2-40B4-BE49-F238E27FC236}">
                <a16:creationId xmlns:a16="http://schemas.microsoft.com/office/drawing/2014/main" id="{3AC13BC4-26FC-48BA-BD55-B5F6F84290EA}"/>
              </a:ext>
            </a:extLst>
          </p:cNvPr>
          <p:cNvSpPr/>
          <p:nvPr userDrawn="1"/>
        </p:nvSpPr>
        <p:spPr>
          <a:xfrm>
            <a:off x="12192000" y="0"/>
            <a:ext cx="5613400" cy="6586418"/>
          </a:xfrm>
          <a:prstGeom prst="rect">
            <a:avLst/>
          </a:prstGeom>
        </p:spPr>
        <p:txBody>
          <a:bodyPr wrap="square">
            <a:spAutoFit/>
          </a:bodyPr>
          <a:lstStyle/>
          <a:p>
            <a:pPr algn="l">
              <a:spcBef>
                <a:spcPts val="600"/>
              </a:spcBef>
              <a:spcAft>
                <a:spcPts val="600"/>
              </a:spcAft>
            </a:pPr>
            <a:r>
              <a:rPr lang="en-US" b="0" i="0" dirty="0">
                <a:solidFill>
                  <a:srgbClr val="222222"/>
                </a:solidFill>
                <a:effectLst/>
                <a:latin typeface="Arial" panose="020B0604020202020204" pitchFamily="34" charset="0"/>
              </a:rPr>
              <a:t>As we discussed, I’m hoping to get this buttoned up as quickly as possible. What are you thinking for turn-around?</a:t>
            </a:r>
          </a:p>
          <a:p>
            <a:pPr algn="l">
              <a:spcBef>
                <a:spcPts val="600"/>
              </a:spcBef>
              <a:spcAft>
                <a:spcPts val="600"/>
              </a:spcAft>
            </a:pPr>
            <a:r>
              <a:rPr lang="en-US" b="0" i="0" dirty="0">
                <a:solidFill>
                  <a:srgbClr val="222222"/>
                </a:solidFill>
                <a:effectLst/>
                <a:latin typeface="Arial" panose="020B0604020202020204" pitchFamily="34" charset="0"/>
              </a:rPr>
              <a:t> </a:t>
            </a:r>
          </a:p>
          <a:p>
            <a:pPr algn="l">
              <a:spcBef>
                <a:spcPts val="600"/>
              </a:spcBef>
              <a:spcAft>
                <a:spcPts val="600"/>
              </a:spcAft>
            </a:pPr>
            <a:r>
              <a:rPr lang="en-US" b="0" i="0" dirty="0">
                <a:solidFill>
                  <a:srgbClr val="000000"/>
                </a:solidFill>
                <a:effectLst/>
                <a:latin typeface="Arial" panose="020B0604020202020204" pitchFamily="34" charset="0"/>
              </a:rPr>
              <a:t>• revise any of the “how-to” text on the first pages</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make sure the template is properly set up for both Macs and PCs – Should there be 2 versions of the PPT, one for Mac, one for PC?</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create text placeholders within each slide</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how to create certain visual effects such as the transparent photo overlays (the process is different from Mac to PC)</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creating new generic infographics (such as bar charts and tables) so that we make it easy for users to create their own in a proper style</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need your advice on fonts – I’m thinking we should only use the “free option” fonts? (see attached)</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222222"/>
                </a:solidFill>
                <a:effectLst/>
                <a:latin typeface="Arial" panose="020B0604020202020204" pitchFamily="34" charset="0"/>
              </a:rPr>
              <a:t>• make sure all colors are the proper CMYK breakdown colors for Rotary (on the way)</a:t>
            </a:r>
          </a:p>
        </p:txBody>
      </p:sp>
      <p:grpSp>
        <p:nvGrpSpPr>
          <p:cNvPr id="8" name="Group 7" hidden="1">
            <a:extLst>
              <a:ext uri="{FF2B5EF4-FFF2-40B4-BE49-F238E27FC236}">
                <a16:creationId xmlns:a16="http://schemas.microsoft.com/office/drawing/2014/main" id="{804F3FBD-3E3A-4798-A75B-C9FEFA1BF809}"/>
              </a:ext>
            </a:extLst>
          </p:cNvPr>
          <p:cNvGrpSpPr/>
          <p:nvPr userDrawn="1"/>
        </p:nvGrpSpPr>
        <p:grpSpPr>
          <a:xfrm>
            <a:off x="0" y="6984999"/>
            <a:ext cx="10083800" cy="304209"/>
            <a:chOff x="0" y="-1013285"/>
            <a:chExt cx="12192000" cy="885694"/>
          </a:xfrm>
        </p:grpSpPr>
        <p:sp>
          <p:nvSpPr>
            <p:cNvPr id="9" name="Rectangle 8">
              <a:extLst>
                <a:ext uri="{FF2B5EF4-FFF2-40B4-BE49-F238E27FC236}">
                  <a16:creationId xmlns:a16="http://schemas.microsoft.com/office/drawing/2014/main" id="{F2F52BFC-C5AE-430C-A1DE-3AA417850141}"/>
                </a:ext>
              </a:extLst>
            </p:cNvPr>
            <p:cNvSpPr/>
            <p:nvPr userDrawn="1"/>
          </p:nvSpPr>
          <p:spPr>
            <a:xfrm>
              <a:off x="0" y="-1013285"/>
              <a:ext cx="1724431" cy="885694"/>
            </a:xfrm>
            <a:prstGeom prst="rect">
              <a:avLst/>
            </a:prstGeom>
            <a:solidFill>
              <a:srgbClr val="4859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72,89,93</a:t>
              </a:r>
            </a:p>
          </p:txBody>
        </p:sp>
        <p:sp>
          <p:nvSpPr>
            <p:cNvPr id="10" name="Rectangle 9">
              <a:extLst>
                <a:ext uri="{FF2B5EF4-FFF2-40B4-BE49-F238E27FC236}">
                  <a16:creationId xmlns:a16="http://schemas.microsoft.com/office/drawing/2014/main" id="{E172C24F-CD6F-466D-9F22-DEAB6D3D48CA}"/>
                </a:ext>
              </a:extLst>
            </p:cNvPr>
            <p:cNvSpPr/>
            <p:nvPr userDrawn="1"/>
          </p:nvSpPr>
          <p:spPr>
            <a:xfrm>
              <a:off x="2093514" y="-1013285"/>
              <a:ext cx="1724431" cy="885694"/>
            </a:xfrm>
            <a:prstGeom prst="rect">
              <a:avLst/>
            </a:prstGeom>
            <a:solidFill>
              <a:srgbClr val="00B2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0,178,177</a:t>
              </a:r>
            </a:p>
          </p:txBody>
        </p:sp>
        <p:sp>
          <p:nvSpPr>
            <p:cNvPr id="11" name="Rectangle 10">
              <a:extLst>
                <a:ext uri="{FF2B5EF4-FFF2-40B4-BE49-F238E27FC236}">
                  <a16:creationId xmlns:a16="http://schemas.microsoft.com/office/drawing/2014/main" id="{769599F9-3B73-4368-98A9-9DF824ECE483}"/>
                </a:ext>
              </a:extLst>
            </p:cNvPr>
            <p:cNvSpPr/>
            <p:nvPr userDrawn="1"/>
          </p:nvSpPr>
          <p:spPr>
            <a:xfrm>
              <a:off x="4187028" y="-1013285"/>
              <a:ext cx="1724431" cy="885694"/>
            </a:xfrm>
            <a:prstGeom prst="rect">
              <a:avLst/>
            </a:prstGeom>
            <a:solidFill>
              <a:srgbClr val="01B0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1,176,227</a:t>
              </a:r>
            </a:p>
          </p:txBody>
        </p:sp>
        <p:sp>
          <p:nvSpPr>
            <p:cNvPr id="12" name="Rectangle 11">
              <a:extLst>
                <a:ext uri="{FF2B5EF4-FFF2-40B4-BE49-F238E27FC236}">
                  <a16:creationId xmlns:a16="http://schemas.microsoft.com/office/drawing/2014/main" id="{A64D2A59-F06E-4454-835D-B1B119399FF0}"/>
                </a:ext>
              </a:extLst>
            </p:cNvPr>
            <p:cNvSpPr/>
            <p:nvPr userDrawn="1"/>
          </p:nvSpPr>
          <p:spPr>
            <a:xfrm>
              <a:off x="6280542" y="-1013285"/>
              <a:ext cx="1724431" cy="885694"/>
            </a:xfrm>
            <a:prstGeom prst="rect">
              <a:avLst/>
            </a:prstGeom>
            <a:solidFill>
              <a:srgbClr val="006F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0,111,211</a:t>
              </a:r>
            </a:p>
          </p:txBody>
        </p:sp>
        <p:sp>
          <p:nvSpPr>
            <p:cNvPr id="13" name="Rectangle 12">
              <a:extLst>
                <a:ext uri="{FF2B5EF4-FFF2-40B4-BE49-F238E27FC236}">
                  <a16:creationId xmlns:a16="http://schemas.microsoft.com/office/drawing/2014/main" id="{C1B62E1E-3C53-4822-A67E-EEBA9A88892C}"/>
                </a:ext>
              </a:extLst>
            </p:cNvPr>
            <p:cNvSpPr/>
            <p:nvPr userDrawn="1"/>
          </p:nvSpPr>
          <p:spPr>
            <a:xfrm>
              <a:off x="8374056" y="-1013285"/>
              <a:ext cx="1724431" cy="885694"/>
            </a:xfrm>
            <a:prstGeom prst="rect">
              <a:avLst/>
            </a:prstGeom>
            <a:solidFill>
              <a:srgbClr val="7D17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125,23,158</a:t>
              </a:r>
            </a:p>
          </p:txBody>
        </p:sp>
        <p:sp>
          <p:nvSpPr>
            <p:cNvPr id="14" name="Rectangle 13">
              <a:extLst>
                <a:ext uri="{FF2B5EF4-FFF2-40B4-BE49-F238E27FC236}">
                  <a16:creationId xmlns:a16="http://schemas.microsoft.com/office/drawing/2014/main" id="{DD450576-31D2-4B6E-8BCF-0CBCAD997009}"/>
                </a:ext>
              </a:extLst>
            </p:cNvPr>
            <p:cNvSpPr/>
            <p:nvPr userDrawn="1"/>
          </p:nvSpPr>
          <p:spPr>
            <a:xfrm>
              <a:off x="10467569" y="-1013285"/>
              <a:ext cx="1724431" cy="885694"/>
            </a:xfrm>
            <a:prstGeom prst="rect">
              <a:avLst/>
            </a:prstGeom>
            <a:solidFill>
              <a:srgbClr val="EB06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235,6,117</a:t>
              </a:r>
            </a:p>
          </p:txBody>
        </p:sp>
      </p:grpSp>
      <p:sp>
        <p:nvSpPr>
          <p:cNvPr id="15" name="Rotary Logo simple" hidden="1">
            <a:extLst>
              <a:ext uri="{FF2B5EF4-FFF2-40B4-BE49-F238E27FC236}">
                <a16:creationId xmlns:a16="http://schemas.microsoft.com/office/drawing/2014/main" id="{CBE37952-D34A-45B0-8DCF-EBD057553886}"/>
              </a:ext>
            </a:extLst>
          </p:cNvPr>
          <p:cNvSpPr>
            <a:spLocks/>
          </p:cNvSpPr>
          <p:nvPr userDrawn="1"/>
        </p:nvSpPr>
        <p:spPr bwMode="auto">
          <a:xfrm>
            <a:off x="12939394" y="6041015"/>
            <a:ext cx="1751014"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grpSp>
        <p:nvGrpSpPr>
          <p:cNvPr id="46" name="Group 45">
            <a:extLst>
              <a:ext uri="{FF2B5EF4-FFF2-40B4-BE49-F238E27FC236}">
                <a16:creationId xmlns:a16="http://schemas.microsoft.com/office/drawing/2014/main" id="{246B794E-5CDF-486C-BB16-FB17144FE6EB}"/>
              </a:ext>
            </a:extLst>
          </p:cNvPr>
          <p:cNvGrpSpPr/>
          <p:nvPr userDrawn="1"/>
        </p:nvGrpSpPr>
        <p:grpSpPr>
          <a:xfrm>
            <a:off x="91018" y="6984916"/>
            <a:ext cx="4987750" cy="451900"/>
            <a:chOff x="91018" y="6984916"/>
            <a:chExt cx="4987750" cy="451900"/>
          </a:xfrm>
        </p:grpSpPr>
        <p:grpSp>
          <p:nvGrpSpPr>
            <p:cNvPr id="70" name="Group 69">
              <a:extLst>
                <a:ext uri="{FF2B5EF4-FFF2-40B4-BE49-F238E27FC236}">
                  <a16:creationId xmlns:a16="http://schemas.microsoft.com/office/drawing/2014/main" id="{149BFEB0-AA7C-4113-8CCE-423163CF04E0}"/>
                </a:ext>
              </a:extLst>
            </p:cNvPr>
            <p:cNvGrpSpPr/>
            <p:nvPr userDrawn="1"/>
          </p:nvGrpSpPr>
          <p:grpSpPr>
            <a:xfrm>
              <a:off x="1383401" y="6984916"/>
              <a:ext cx="3695367" cy="430863"/>
              <a:chOff x="1316510" y="6885708"/>
              <a:chExt cx="3695367" cy="430863"/>
            </a:xfrm>
          </p:grpSpPr>
          <p:sp>
            <p:nvSpPr>
              <p:cNvPr id="73" name="Rectangle 72">
                <a:extLst>
                  <a:ext uri="{FF2B5EF4-FFF2-40B4-BE49-F238E27FC236}">
                    <a16:creationId xmlns:a16="http://schemas.microsoft.com/office/drawing/2014/main" id="{0CDA0D59-9C48-4EC6-A43D-6CD41A11367B}"/>
                  </a:ext>
                </a:extLst>
              </p:cNvPr>
              <p:cNvSpPr/>
              <p:nvPr userDrawn="1"/>
            </p:nvSpPr>
            <p:spPr>
              <a:xfrm>
                <a:off x="1316510" y="6885708"/>
                <a:ext cx="893202" cy="202251"/>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algn="ctr"/>
                <a:r>
                  <a:rPr lang="en-US" sz="700" dirty="0"/>
                  <a:t>Royal Blue</a:t>
                </a:r>
                <a:br>
                  <a:rPr lang="en-US" sz="700" dirty="0"/>
                </a:br>
                <a:r>
                  <a:rPr lang="en-US" sz="600" dirty="0"/>
                  <a:t>R23,G69,B143</a:t>
                </a:r>
                <a:endParaRPr lang="en-US" sz="700" dirty="0"/>
              </a:p>
            </p:txBody>
          </p:sp>
          <p:sp>
            <p:nvSpPr>
              <p:cNvPr id="74" name="Rectangle 73">
                <a:extLst>
                  <a:ext uri="{FF2B5EF4-FFF2-40B4-BE49-F238E27FC236}">
                    <a16:creationId xmlns:a16="http://schemas.microsoft.com/office/drawing/2014/main" id="{9C8F43D5-A3A0-4CA4-A48D-C1DA97474E37}"/>
                  </a:ext>
                </a:extLst>
              </p:cNvPr>
              <p:cNvSpPr/>
              <p:nvPr userDrawn="1"/>
            </p:nvSpPr>
            <p:spPr>
              <a:xfrm>
                <a:off x="2250565" y="6885708"/>
                <a:ext cx="893202" cy="202251"/>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Azure</a:t>
                </a:r>
                <a:br>
                  <a:rPr lang="en-US" sz="600" dirty="0"/>
                </a:br>
                <a:r>
                  <a:rPr lang="en-US" sz="600" dirty="0">
                    <a:solidFill>
                      <a:schemeClr val="bg1"/>
                    </a:solidFill>
                  </a:rPr>
                  <a:t>R0,G93,B170</a:t>
                </a:r>
              </a:p>
            </p:txBody>
          </p:sp>
          <p:sp>
            <p:nvSpPr>
              <p:cNvPr id="75" name="Rectangle 74">
                <a:extLst>
                  <a:ext uri="{FF2B5EF4-FFF2-40B4-BE49-F238E27FC236}">
                    <a16:creationId xmlns:a16="http://schemas.microsoft.com/office/drawing/2014/main" id="{495E0B98-5E73-4197-9D7D-35EB6E0A37AB}"/>
                  </a:ext>
                </a:extLst>
              </p:cNvPr>
              <p:cNvSpPr/>
              <p:nvPr userDrawn="1"/>
            </p:nvSpPr>
            <p:spPr>
              <a:xfrm>
                <a:off x="3184620" y="6885708"/>
                <a:ext cx="893202" cy="202251"/>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tx1"/>
                    </a:solidFill>
                  </a:rPr>
                  <a:t>Sky Blue </a:t>
                </a:r>
                <a:br>
                  <a:rPr lang="en-US" sz="600" dirty="0">
                    <a:solidFill>
                      <a:schemeClr val="tx1"/>
                    </a:solidFill>
                  </a:rPr>
                </a:br>
                <a:r>
                  <a:rPr lang="en-US" sz="600" dirty="0">
                    <a:solidFill>
                      <a:schemeClr val="tx1"/>
                    </a:solidFill>
                  </a:rPr>
                  <a:t>R1,G180,B231</a:t>
                </a:r>
              </a:p>
            </p:txBody>
          </p:sp>
          <p:sp>
            <p:nvSpPr>
              <p:cNvPr id="76" name="Rectangle 75">
                <a:extLst>
                  <a:ext uri="{FF2B5EF4-FFF2-40B4-BE49-F238E27FC236}">
                    <a16:creationId xmlns:a16="http://schemas.microsoft.com/office/drawing/2014/main" id="{71E96884-F4F6-4F83-AC43-4C4B5EBB857B}"/>
                  </a:ext>
                </a:extLst>
              </p:cNvPr>
              <p:cNvSpPr/>
              <p:nvPr userDrawn="1"/>
            </p:nvSpPr>
            <p:spPr>
              <a:xfrm>
                <a:off x="3184620" y="7114320"/>
                <a:ext cx="893202" cy="202251"/>
              </a:xfrm>
              <a:prstGeom prst="rect">
                <a:avLst/>
              </a:prstGeom>
              <a:solidFill>
                <a:srgbClr val="87217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Violet</a:t>
                </a:r>
                <a:br>
                  <a:rPr lang="en-US" sz="600" dirty="0"/>
                </a:br>
                <a:r>
                  <a:rPr lang="en-US" sz="600" dirty="0"/>
                  <a:t>R135,G33,B117</a:t>
                </a:r>
              </a:p>
            </p:txBody>
          </p:sp>
          <p:sp>
            <p:nvSpPr>
              <p:cNvPr id="77" name="Rectangle 76">
                <a:extLst>
                  <a:ext uri="{FF2B5EF4-FFF2-40B4-BE49-F238E27FC236}">
                    <a16:creationId xmlns:a16="http://schemas.microsoft.com/office/drawing/2014/main" id="{66406774-A8FD-4739-AB55-039AF6BAFEC9}"/>
                  </a:ext>
                </a:extLst>
              </p:cNvPr>
              <p:cNvSpPr/>
              <p:nvPr userDrawn="1"/>
            </p:nvSpPr>
            <p:spPr>
              <a:xfrm>
                <a:off x="4118675" y="7114320"/>
                <a:ext cx="893202" cy="202251"/>
              </a:xfrm>
              <a:prstGeom prst="rect">
                <a:avLst/>
              </a:prstGeom>
              <a:solidFill>
                <a:srgbClr val="FF76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Orange</a:t>
                </a:r>
                <a:br>
                  <a:rPr lang="en-US" sz="600" dirty="0"/>
                </a:br>
                <a:r>
                  <a:rPr lang="en-US" sz="600" dirty="0"/>
                  <a:t>R255,G118,B0</a:t>
                </a:r>
              </a:p>
            </p:txBody>
          </p:sp>
          <p:sp>
            <p:nvSpPr>
              <p:cNvPr id="78" name="Rectangle 77">
                <a:extLst>
                  <a:ext uri="{FF2B5EF4-FFF2-40B4-BE49-F238E27FC236}">
                    <a16:creationId xmlns:a16="http://schemas.microsoft.com/office/drawing/2014/main" id="{63FE7641-CFBD-41B8-837F-866CB9A4B765}"/>
                  </a:ext>
                </a:extLst>
              </p:cNvPr>
              <p:cNvSpPr/>
              <p:nvPr userDrawn="1"/>
            </p:nvSpPr>
            <p:spPr>
              <a:xfrm>
                <a:off x="4118675" y="6885708"/>
                <a:ext cx="893202" cy="202251"/>
              </a:xfrm>
              <a:prstGeom prst="rect">
                <a:avLst/>
              </a:prstGeom>
              <a:solidFill>
                <a:srgbClr val="F7A81B"/>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tx1"/>
                    </a:solidFill>
                  </a:rPr>
                  <a:t>Gold</a:t>
                </a:r>
                <a:br>
                  <a:rPr lang="en-US" sz="600" dirty="0">
                    <a:solidFill>
                      <a:schemeClr val="tx1"/>
                    </a:solidFill>
                  </a:rPr>
                </a:br>
                <a:r>
                  <a:rPr lang="en-US" sz="600" dirty="0">
                    <a:solidFill>
                      <a:schemeClr val="tx1"/>
                    </a:solidFill>
                  </a:rPr>
                  <a:t>R247,G168,B27</a:t>
                </a:r>
              </a:p>
            </p:txBody>
          </p:sp>
          <p:sp>
            <p:nvSpPr>
              <p:cNvPr id="79" name="Rectangle 78">
                <a:extLst>
                  <a:ext uri="{FF2B5EF4-FFF2-40B4-BE49-F238E27FC236}">
                    <a16:creationId xmlns:a16="http://schemas.microsoft.com/office/drawing/2014/main" id="{60A0AD2B-06D2-4090-B486-69D0A0E3B851}"/>
                  </a:ext>
                </a:extLst>
              </p:cNvPr>
              <p:cNvSpPr/>
              <p:nvPr userDrawn="1"/>
            </p:nvSpPr>
            <p:spPr>
              <a:xfrm>
                <a:off x="1316510" y="7114320"/>
                <a:ext cx="893202" cy="202251"/>
              </a:xfrm>
              <a:prstGeom prst="rect">
                <a:avLst/>
              </a:prstGeom>
              <a:solidFill>
                <a:srgbClr val="D91B5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bg1"/>
                    </a:solidFill>
                  </a:rPr>
                  <a:t>Cranberry</a:t>
                </a:r>
                <a:br>
                  <a:rPr lang="en-US" sz="600" dirty="0">
                    <a:solidFill>
                      <a:schemeClr val="bg1"/>
                    </a:solidFill>
                  </a:rPr>
                </a:br>
                <a:r>
                  <a:rPr lang="en-US" sz="600" dirty="0">
                    <a:solidFill>
                      <a:schemeClr val="bg1"/>
                    </a:solidFill>
                  </a:rPr>
                  <a:t>R217,G27, B92</a:t>
                </a:r>
              </a:p>
            </p:txBody>
          </p:sp>
          <p:sp>
            <p:nvSpPr>
              <p:cNvPr id="80" name="Rectangle 79">
                <a:extLst>
                  <a:ext uri="{FF2B5EF4-FFF2-40B4-BE49-F238E27FC236}">
                    <a16:creationId xmlns:a16="http://schemas.microsoft.com/office/drawing/2014/main" id="{18274E96-7854-449E-87EB-5581B010092B}"/>
                  </a:ext>
                </a:extLst>
              </p:cNvPr>
              <p:cNvSpPr/>
              <p:nvPr userDrawn="1"/>
            </p:nvSpPr>
            <p:spPr>
              <a:xfrm>
                <a:off x="2250565" y="7114320"/>
                <a:ext cx="893202" cy="202251"/>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Turquoise</a:t>
                </a:r>
                <a:br>
                  <a:rPr lang="en-US" sz="600" dirty="0"/>
                </a:br>
                <a:r>
                  <a:rPr lang="en-US" sz="600" dirty="0"/>
                  <a:t>R0,G153,B153</a:t>
                </a:r>
              </a:p>
            </p:txBody>
          </p:sp>
        </p:grpSp>
        <p:sp>
          <p:nvSpPr>
            <p:cNvPr id="71" name="TextBox 70">
              <a:extLst>
                <a:ext uri="{FF2B5EF4-FFF2-40B4-BE49-F238E27FC236}">
                  <a16:creationId xmlns:a16="http://schemas.microsoft.com/office/drawing/2014/main" id="{2560BAAB-A3C2-46BF-A7FA-BC05902CB8BC}"/>
                </a:ext>
              </a:extLst>
            </p:cNvPr>
            <p:cNvSpPr txBox="1"/>
            <p:nvPr userDrawn="1"/>
          </p:nvSpPr>
          <p:spPr>
            <a:xfrm>
              <a:off x="91018" y="6984916"/>
              <a:ext cx="1258357" cy="215444"/>
            </a:xfrm>
            <a:prstGeom prst="rect">
              <a:avLst/>
            </a:prstGeom>
            <a:noFill/>
          </p:spPr>
          <p:txBody>
            <a:bodyPr wrap="none" lIns="0" rIns="0" rtlCol="0">
              <a:spAutoFit/>
            </a:bodyPr>
            <a:lstStyle/>
            <a:p>
              <a:pPr algn="r"/>
              <a:r>
                <a:rPr lang="en-US" sz="800" b="1" dirty="0">
                  <a:solidFill>
                    <a:schemeClr val="tx1"/>
                  </a:solidFill>
                </a:rPr>
                <a:t>Rotary Leadership Colors</a:t>
              </a:r>
            </a:p>
          </p:txBody>
        </p:sp>
        <p:sp>
          <p:nvSpPr>
            <p:cNvPr id="72" name="TextBox 71">
              <a:extLst>
                <a:ext uri="{FF2B5EF4-FFF2-40B4-BE49-F238E27FC236}">
                  <a16:creationId xmlns:a16="http://schemas.microsoft.com/office/drawing/2014/main" id="{157B943F-E514-4244-B35D-4D3724D292D0}"/>
                </a:ext>
              </a:extLst>
            </p:cNvPr>
            <p:cNvSpPr txBox="1"/>
            <p:nvPr userDrawn="1"/>
          </p:nvSpPr>
          <p:spPr>
            <a:xfrm>
              <a:off x="462185" y="7221372"/>
              <a:ext cx="881652" cy="215444"/>
            </a:xfrm>
            <a:prstGeom prst="rect">
              <a:avLst/>
            </a:prstGeom>
            <a:noFill/>
          </p:spPr>
          <p:txBody>
            <a:bodyPr wrap="none" lIns="0" rIns="0" rtlCol="0">
              <a:spAutoFit/>
            </a:bodyPr>
            <a:lstStyle>
              <a:defPPr>
                <a:defRPr lang="en-US"/>
              </a:defPPr>
              <a:lvl1pPr algn="r">
                <a:defRPr sz="800" b="1"/>
              </a:lvl1pPr>
            </a:lstStyle>
            <a:p>
              <a:pPr lvl="0"/>
              <a:r>
                <a:rPr lang="en-US" dirty="0">
                  <a:solidFill>
                    <a:schemeClr val="tx1">
                      <a:lumMod val="65000"/>
                      <a:lumOff val="35000"/>
                    </a:schemeClr>
                  </a:solidFill>
                </a:rPr>
                <a:t>Secondary Colors</a:t>
              </a:r>
            </a:p>
          </p:txBody>
        </p:sp>
      </p:grpSp>
    </p:spTree>
    <p:extLst>
      <p:ext uri="{BB962C8B-B14F-4D97-AF65-F5344CB8AC3E}">
        <p14:creationId xmlns:p14="http://schemas.microsoft.com/office/powerpoint/2010/main" val="1000935759"/>
      </p:ext>
    </p:extLst>
  </p:cSld>
  <p:clrMap bg1="lt1" tx1="dk1" bg2="lt2" tx2="dk2" accent1="accent1" accent2="accent2" accent3="accent3" accent4="accent4" accent5="accent5" accent6="accent6" hlink="hlink" folHlink="folHlink"/>
  <p:sldLayoutIdLst>
    <p:sldLayoutId id="2147483649" r:id="rId1"/>
    <p:sldLayoutId id="2147483669" r:id="rId2"/>
    <p:sldLayoutId id="2147483671" r:id="rId3"/>
    <p:sldLayoutId id="2147483663" r:id="rId4"/>
    <p:sldLayoutId id="2147483664" r:id="rId5"/>
    <p:sldLayoutId id="2147483668" r:id="rId6"/>
    <p:sldLayoutId id="2147483666" r:id="rId7"/>
    <p:sldLayoutId id="2147483667" r:id="rId8"/>
    <p:sldLayoutId id="2147483655" r:id="rId9"/>
    <p:sldLayoutId id="2147483678" r:id="rId10"/>
    <p:sldLayoutId id="2147483650" r:id="rId11"/>
    <p:sldLayoutId id="2147483673" r:id="rId12"/>
    <p:sldLayoutId id="2147483659" r:id="rId13"/>
    <p:sldLayoutId id="2147483676" r:id="rId14"/>
    <p:sldLayoutId id="2147483652" r:id="rId15"/>
    <p:sldLayoutId id="2147483657" r:id="rId16"/>
    <p:sldLayoutId id="2147483662" r:id="rId17"/>
    <p:sldLayoutId id="2147483670" r:id="rId18"/>
    <p:sldLayoutId id="2147483672" r:id="rId19"/>
    <p:sldLayoutId id="2147483656" r:id="rId20"/>
    <p:sldLayoutId id="2147483674" r:id="rId21"/>
    <p:sldLayoutId id="2147483658" r:id="rId22"/>
    <p:sldLayoutId id="2147483661" r:id="rId23"/>
    <p:sldLayoutId id="2147483675" r:id="rId24"/>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5.xml"/><Relationship Id="rId1" Type="http://schemas.openxmlformats.org/officeDocument/2006/relationships/tags" Target="../tags/tag2.xml"/><Relationship Id="rId5" Type="http://schemas.openxmlformats.org/officeDocument/2006/relationships/image" Target="../media/image2.emf"/><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4.xml"/><Relationship Id="rId1" Type="http://schemas.openxmlformats.org/officeDocument/2006/relationships/tags" Target="../tags/tag10.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9.xml"/><Relationship Id="rId1" Type="http://schemas.openxmlformats.org/officeDocument/2006/relationships/tags" Target="../tags/tag11.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9.xml"/><Relationship Id="rId1" Type="http://schemas.openxmlformats.org/officeDocument/2006/relationships/tags" Target="../tags/tag12.xml"/><Relationship Id="rId5" Type="http://schemas.openxmlformats.org/officeDocument/2006/relationships/image" Target="../media/image15.jpe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9.xml"/><Relationship Id="rId1" Type="http://schemas.openxmlformats.org/officeDocument/2006/relationships/tags" Target="../tags/tag13.xm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14.xml"/><Relationship Id="rId7" Type="http://schemas.openxmlformats.org/officeDocument/2006/relationships/image" Target="../media/image20.png"/><Relationship Id="rId2" Type="http://schemas.openxmlformats.org/officeDocument/2006/relationships/slideLayout" Target="../slideLayouts/slideLayout14.xml"/><Relationship Id="rId1" Type="http://schemas.openxmlformats.org/officeDocument/2006/relationships/tags" Target="../tags/tag1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4.xml"/><Relationship Id="rId1" Type="http://schemas.openxmlformats.org/officeDocument/2006/relationships/tags" Target="../tags/tag15.xml"/><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5.xml"/><Relationship Id="rId1" Type="http://schemas.openxmlformats.org/officeDocument/2006/relationships/tags" Target="../tags/tag3.xml"/><Relationship Id="rId5" Type="http://schemas.openxmlformats.org/officeDocument/2006/relationships/image" Target="../media/image4.pn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5.xml"/><Relationship Id="rId1" Type="http://schemas.openxmlformats.org/officeDocument/2006/relationships/tags" Target="../tags/tag4.xml"/><Relationship Id="rId5" Type="http://schemas.openxmlformats.org/officeDocument/2006/relationships/image" Target="../media/image6.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7.xml"/><Relationship Id="rId1" Type="http://schemas.openxmlformats.org/officeDocument/2006/relationships/tags" Target="../tags/tag5.xml"/><Relationship Id="rId5" Type="http://schemas.microsoft.com/office/2007/relationships/hdphoto" Target="../media/hdphoto1.wdp"/><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9.xml"/><Relationship Id="rId1" Type="http://schemas.openxmlformats.org/officeDocument/2006/relationships/tags" Target="../tags/tag6.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1.xml"/><Relationship Id="rId1" Type="http://schemas.openxmlformats.org/officeDocument/2006/relationships/tags" Target="../tags/tag7.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1.xml"/><Relationship Id="rId1" Type="http://schemas.openxmlformats.org/officeDocument/2006/relationships/tags" Target="../tags/tag8.xml"/><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12.png"/><Relationship Id="rId2" Type="http://schemas.openxmlformats.org/officeDocument/2006/relationships/slideLayout" Target="../slideLayouts/slideLayout15.xml"/><Relationship Id="rId1" Type="http://schemas.openxmlformats.org/officeDocument/2006/relationships/tags" Target="../tags/tag9.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person, indoor&#10;&#10;Description automatically generated">
            <a:extLst>
              <a:ext uri="{FF2B5EF4-FFF2-40B4-BE49-F238E27FC236}">
                <a16:creationId xmlns:a16="http://schemas.microsoft.com/office/drawing/2014/main" id="{F9C717F0-8F1F-4B9B-8718-6BC9081989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798" y="-558150"/>
            <a:ext cx="12096104" cy="8072134"/>
          </a:xfrm>
          <a:prstGeom prst="rect">
            <a:avLst/>
          </a:prstGeom>
        </p:spPr>
      </p:pic>
      <p:sp>
        <p:nvSpPr>
          <p:cNvPr id="6" name="Slide Number Placeholder 5">
            <a:extLst>
              <a:ext uri="{FF2B5EF4-FFF2-40B4-BE49-F238E27FC236}">
                <a16:creationId xmlns:a16="http://schemas.microsoft.com/office/drawing/2014/main" id="{6BA18819-234B-4658-8E2A-344560093701}"/>
              </a:ext>
            </a:extLst>
          </p:cNvPr>
          <p:cNvSpPr>
            <a:spLocks noGrp="1"/>
          </p:cNvSpPr>
          <p:nvPr>
            <p:ph type="sldNum" sz="quarter" idx="12"/>
          </p:nvPr>
        </p:nvSpPr>
        <p:spPr/>
        <p:txBody>
          <a:bodyPr/>
          <a:lstStyle/>
          <a:p>
            <a:fld id="{97A94E25-127B-4C48-AF96-44BA7B823777}" type="slidenum">
              <a:rPr lang="en-US" smtClean="0"/>
              <a:pPr/>
              <a:t>1</a:t>
            </a:fld>
            <a:endParaRPr lang="en-US" dirty="0"/>
          </a:p>
        </p:txBody>
      </p:sp>
      <p:sp>
        <p:nvSpPr>
          <p:cNvPr id="3" name="Rectangle 2"/>
          <p:cNvSpPr/>
          <p:nvPr/>
        </p:nvSpPr>
        <p:spPr>
          <a:xfrm>
            <a:off x="-83128" y="3352800"/>
            <a:ext cx="12358255" cy="3505200"/>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D7BB3911-B5B5-46C4-A9F5-1217DF3FA811}"/>
              </a:ext>
            </a:extLst>
          </p:cNvPr>
          <p:cNvPicPr>
            <a:picLocks noChangeAspect="1"/>
          </p:cNvPicPr>
          <p:nvPr/>
        </p:nvPicPr>
        <p:blipFill>
          <a:blip r:embed="rId5">
            <a:alphaModFix/>
          </a:blip>
          <a:stretch>
            <a:fillRect/>
          </a:stretch>
        </p:blipFill>
        <p:spPr>
          <a:xfrm>
            <a:off x="9093069" y="3873075"/>
            <a:ext cx="2454908" cy="2464650"/>
          </a:xfrm>
          <a:prstGeom prst="rect">
            <a:avLst/>
          </a:prstGeom>
          <a:effectLst>
            <a:outerShdw blurRad="342900" dist="50800" dir="5400000" algn="ctr" rotWithShape="0">
              <a:srgbClr val="000000">
                <a:alpha val="46000"/>
              </a:srgbClr>
            </a:outerShdw>
          </a:effectLst>
        </p:spPr>
      </p:pic>
      <p:sp>
        <p:nvSpPr>
          <p:cNvPr id="4" name="Rectangle 3"/>
          <p:cNvSpPr/>
          <p:nvPr/>
        </p:nvSpPr>
        <p:spPr>
          <a:xfrm>
            <a:off x="563908" y="3054044"/>
            <a:ext cx="7356765" cy="1901388"/>
          </a:xfrm>
          <a:prstGeom prst="rec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6000" dirty="0"/>
          </a:p>
        </p:txBody>
      </p:sp>
      <p:sp>
        <p:nvSpPr>
          <p:cNvPr id="31" name="Subtitle 30">
            <a:extLst>
              <a:ext uri="{FF2B5EF4-FFF2-40B4-BE49-F238E27FC236}">
                <a16:creationId xmlns:a16="http://schemas.microsoft.com/office/drawing/2014/main" id="{A14DE709-48F1-4F04-9976-F59A07019D8C}"/>
              </a:ext>
            </a:extLst>
          </p:cNvPr>
          <p:cNvSpPr>
            <a:spLocks noGrp="1"/>
          </p:cNvSpPr>
          <p:nvPr>
            <p:ph type="subTitle" idx="1"/>
          </p:nvPr>
        </p:nvSpPr>
        <p:spPr>
          <a:xfrm>
            <a:off x="584199" y="5242873"/>
            <a:ext cx="11065934" cy="1094852"/>
          </a:xfrm>
        </p:spPr>
        <p:txBody>
          <a:bodyPr>
            <a:normAutofit/>
          </a:bodyPr>
          <a:lstStyle/>
          <a:p>
            <a:r>
              <a:rPr lang="zh-TW" altLang="en-US" dirty="0"/>
              <a:t>至</a:t>
            </a:r>
            <a:r>
              <a:rPr lang="en-US" altLang="zh-TW" dirty="0"/>
              <a:t>2022</a:t>
            </a:r>
            <a:r>
              <a:rPr lang="zh-TW" altLang="en-US" dirty="0"/>
              <a:t>年</a:t>
            </a:r>
            <a:r>
              <a:rPr lang="en-US" altLang="zh-TW" dirty="0"/>
              <a:t>1</a:t>
            </a:r>
            <a:r>
              <a:rPr lang="zh-TW" altLang="en-US" dirty="0"/>
              <a:t>月</a:t>
            </a:r>
            <a:r>
              <a:rPr lang="en-US" altLang="zh-TW" dirty="0"/>
              <a:t>1</a:t>
            </a:r>
            <a:r>
              <a:rPr lang="zh-TW" altLang="en-US" dirty="0"/>
              <a:t>日止</a:t>
            </a:r>
          </a:p>
          <a:p>
            <a:r>
              <a:rPr lang="zh-TW" altLang="en-US" dirty="0"/>
              <a:t>國際扶輪</a:t>
            </a:r>
            <a:endParaRPr lang="en-US" dirty="0"/>
          </a:p>
        </p:txBody>
      </p:sp>
      <p:sp>
        <p:nvSpPr>
          <p:cNvPr id="10" name="TextBox 9"/>
          <p:cNvSpPr txBox="1"/>
          <p:nvPr/>
        </p:nvSpPr>
        <p:spPr>
          <a:xfrm>
            <a:off x="836135" y="3233408"/>
            <a:ext cx="6812309"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4800" b="1" i="0" u="none" strike="noStrike" kern="1200" cap="none" spc="0" normalizeH="0" baseline="0" noProof="0" dirty="0">
                <a:ln>
                  <a:noFill/>
                </a:ln>
                <a:solidFill>
                  <a:prstClr val="white"/>
                </a:solidFill>
                <a:effectLst/>
                <a:uLnTx/>
                <a:uFillTx/>
                <a:latin typeface="Arial" panose="020B0604020202020204"/>
                <a:ea typeface="微軟正黑體" panose="020B0604030504040204" pitchFamily="34" charset="-120"/>
                <a:cs typeface="+mn-cs"/>
              </a:rPr>
              <a:t>社員成長現況</a:t>
            </a:r>
            <a:endParaRPr kumimoji="0" lang="en-US" altLang="zh-TW" sz="4800" b="1" i="0" u="none" strike="noStrike" kern="1200" cap="none" spc="0" normalizeH="0" baseline="0" noProof="0" dirty="0">
              <a:ln>
                <a:noFill/>
              </a:ln>
              <a:solidFill>
                <a:prstClr val="white"/>
              </a:solidFill>
              <a:effectLst/>
              <a:uLnTx/>
              <a:uFillTx/>
              <a:latin typeface="Arial" panose="020B0604020202020204"/>
              <a:ea typeface="微軟正黑體" panose="020B0604030504040204" pitchFamily="34"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3600" b="1" i="0" u="none" strike="noStrike" kern="1200" cap="none" spc="0" normalizeH="0" baseline="0" noProof="0" dirty="0">
                <a:ln>
                  <a:noFill/>
                </a:ln>
                <a:solidFill>
                  <a:prstClr val="white"/>
                </a:solidFill>
                <a:effectLst/>
                <a:uLnTx/>
                <a:uFillTx/>
                <a:latin typeface="Arial" panose="020B0604020202020204"/>
                <a:ea typeface="+mn-ea"/>
                <a:cs typeface="+mn-cs"/>
              </a:rPr>
              <a:t>THE STATE OF MEMBERSHIP</a:t>
            </a:r>
          </a:p>
        </p:txBody>
      </p:sp>
    </p:spTree>
    <p:custDataLst>
      <p:tags r:id="rId1"/>
    </p:custDataLst>
    <p:extLst>
      <p:ext uri="{BB962C8B-B14F-4D97-AF65-F5344CB8AC3E}">
        <p14:creationId xmlns:p14="http://schemas.microsoft.com/office/powerpoint/2010/main" val="2899314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7A94E25-127B-4C48-AF96-44BA7B823777}" type="slidenum">
              <a:rPr lang="en-US" smtClean="0"/>
              <a:pPr/>
              <a:t>10</a:t>
            </a:fld>
            <a:endParaRPr lang="en-US" dirty="0"/>
          </a:p>
        </p:txBody>
      </p:sp>
      <p:sp>
        <p:nvSpPr>
          <p:cNvPr id="5" name="Text Placeholder 4"/>
          <p:cNvSpPr>
            <a:spLocks noGrp="1"/>
          </p:cNvSpPr>
          <p:nvPr>
            <p:ph type="body" sz="quarter" idx="4294967295"/>
          </p:nvPr>
        </p:nvSpPr>
        <p:spPr>
          <a:xfrm>
            <a:off x="573741" y="2036367"/>
            <a:ext cx="3234375" cy="2841875"/>
          </a:xfrm>
        </p:spPr>
        <p:txBody>
          <a:bodyPr>
            <a:norm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TW" altLang="en-US" sz="3600" b="1" i="0" u="none" strike="noStrike" kern="1200" cap="none" spc="0" normalizeH="0" baseline="0" noProof="0" dirty="0">
                <a:ln>
                  <a:noFill/>
                </a:ln>
                <a:solidFill>
                  <a:srgbClr val="58585A"/>
                </a:solidFill>
                <a:effectLst/>
                <a:uLnTx/>
                <a:uFillTx/>
                <a:latin typeface="Arial" panose="020B0604020202020204"/>
                <a:ea typeface="微軟正黑體" panose="020B0604030504040204" pitchFamily="34" charset="-120"/>
                <a:cs typeface="+mn-cs"/>
              </a:rPr>
              <a:t>多元</a:t>
            </a:r>
            <a:endParaRPr kumimoji="0" lang="en-US" altLang="zh-TW" sz="3600" b="1" i="0" u="none" strike="noStrike" kern="1200" cap="none" spc="0" normalizeH="0" baseline="0" noProof="0" dirty="0">
              <a:ln>
                <a:noFill/>
              </a:ln>
              <a:solidFill>
                <a:srgbClr val="58585A"/>
              </a:solidFill>
              <a:effectLst/>
              <a:uLnTx/>
              <a:uFillTx/>
              <a:latin typeface="Arial" panose="020B0604020202020204"/>
              <a:ea typeface="微軟正黑體" panose="020B0604030504040204" pitchFamily="34" charset="-120"/>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TW" altLang="en-US" sz="3000" b="0" i="0" u="none" strike="noStrike" kern="1200" cap="none" spc="0" normalizeH="0" baseline="0" noProof="0" dirty="0">
                <a:ln>
                  <a:noFill/>
                </a:ln>
                <a:solidFill>
                  <a:srgbClr val="58585A"/>
                </a:solidFill>
                <a:effectLst/>
                <a:uLnTx/>
                <a:uFillTx/>
                <a:latin typeface="Arial Narrow" panose="020B0606020202030204" pitchFamily="34" charset="0"/>
                <a:ea typeface="微軟正黑體" panose="020B0604030504040204" pitchFamily="34" charset="-120"/>
                <a:cs typeface="+mn-cs"/>
              </a:rPr>
              <a:t>歡迎</a:t>
            </a:r>
            <a:r>
              <a:rPr kumimoji="0" lang="zh-TW" altLang="en-US" sz="3000" b="1" i="0" u="none" strike="noStrike" kern="1200" cap="none" spc="0" normalizeH="0" baseline="0" noProof="0" dirty="0">
                <a:ln>
                  <a:noFill/>
                </a:ln>
                <a:solidFill>
                  <a:srgbClr val="01B4E7"/>
                </a:solidFill>
                <a:effectLst/>
                <a:uLnTx/>
                <a:uFillTx/>
                <a:latin typeface="Arial Narrow" panose="020B0606020202030204" pitchFamily="34" charset="0"/>
                <a:ea typeface="微軟正黑體" panose="020B0604030504040204" pitchFamily="34" charset="-120"/>
                <a:cs typeface="+mn-cs"/>
              </a:rPr>
              <a:t>各種背景、</a:t>
            </a:r>
            <a:r>
              <a:rPr kumimoji="0" lang="zh-TW" altLang="en-US" sz="3000" b="0" i="0" u="none" strike="noStrike" kern="1200" cap="none" spc="0" normalizeH="0" baseline="0" noProof="0" dirty="0">
                <a:ln>
                  <a:noFill/>
                </a:ln>
                <a:solidFill>
                  <a:srgbClr val="58585A"/>
                </a:solidFill>
                <a:effectLst/>
                <a:uLnTx/>
                <a:uFillTx/>
                <a:latin typeface="Arial Narrow" panose="020B0606020202030204" pitchFamily="34" charset="0"/>
                <a:ea typeface="微軟正黑體" panose="020B0604030504040204" pitchFamily="34" charset="-120"/>
                <a:cs typeface="+mn-cs"/>
              </a:rPr>
              <a:t>文化、經歷及</a:t>
            </a:r>
            <a:r>
              <a:rPr kumimoji="0" lang="zh-TW" altLang="en-US" sz="3000" b="1" i="0" u="none" strike="noStrike" kern="1200" cap="none" spc="0" normalizeH="0" baseline="0" noProof="0" dirty="0">
                <a:ln>
                  <a:noFill/>
                </a:ln>
                <a:solidFill>
                  <a:srgbClr val="01B4E7"/>
                </a:solidFill>
                <a:effectLst/>
                <a:uLnTx/>
                <a:uFillTx/>
                <a:latin typeface="Arial Narrow" panose="020B0606020202030204" pitchFamily="34" charset="0"/>
                <a:ea typeface="微軟正黑體" panose="020B0604030504040204" pitchFamily="34" charset="-120"/>
                <a:cs typeface="+mn-cs"/>
              </a:rPr>
              <a:t>身份</a:t>
            </a:r>
            <a:r>
              <a:rPr kumimoji="0" lang="zh-TW" altLang="en-US" sz="3000" b="0" i="0" u="none" strike="noStrike" kern="1200" cap="none" spc="0" normalizeH="0" baseline="0" noProof="0" dirty="0">
                <a:ln>
                  <a:noFill/>
                </a:ln>
                <a:solidFill>
                  <a:prstClr val="black"/>
                </a:solidFill>
                <a:effectLst/>
                <a:uLnTx/>
                <a:uFillTx/>
                <a:latin typeface="Arial Narrow" panose="020B0606020202030204" pitchFamily="34" charset="0"/>
                <a:ea typeface="微軟正黑體" panose="020B0604030504040204" pitchFamily="34" charset="-120"/>
                <a:cs typeface="+mn-cs"/>
              </a:rPr>
              <a:t>的人</a:t>
            </a:r>
            <a:endParaRPr kumimoji="0" lang="en-US" altLang="zh-TW" sz="2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9" name="Text Placeholder 4"/>
          <p:cNvSpPr txBox="1">
            <a:spLocks/>
          </p:cNvSpPr>
          <p:nvPr/>
        </p:nvSpPr>
        <p:spPr>
          <a:xfrm>
            <a:off x="4346092" y="1969864"/>
            <a:ext cx="3865574" cy="32401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zh-TW" altLang="en-US" sz="3900" b="1" i="0" u="none" strike="noStrike" kern="1200" cap="none" spc="0" normalizeH="0" baseline="0" noProof="0" dirty="0">
                <a:ln>
                  <a:noFill/>
                </a:ln>
                <a:solidFill>
                  <a:srgbClr val="58585A"/>
                </a:solidFill>
                <a:effectLst/>
                <a:uLnTx/>
                <a:uFillTx/>
                <a:latin typeface="Arial" panose="020B0604020202020204"/>
                <a:ea typeface="微軟正黑體" panose="020B0604030504040204" pitchFamily="34" charset="-120"/>
                <a:cs typeface="+mn-cs"/>
              </a:rPr>
              <a:t>平等</a:t>
            </a:r>
            <a:endParaRPr kumimoji="0" lang="en-US" altLang="zh-TW" sz="3900" b="1" i="0" u="none" strike="noStrike" kern="1200" cap="none" spc="0" normalizeH="0" baseline="0" noProof="0" dirty="0">
              <a:ln>
                <a:noFill/>
              </a:ln>
              <a:solidFill>
                <a:srgbClr val="58585A"/>
              </a:solidFill>
              <a:effectLst/>
              <a:uLnTx/>
              <a:uFillTx/>
              <a:latin typeface="Arial" panose="020B0604020202020204"/>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zh-TW" altLang="en-US" sz="3000" b="0" i="0" u="none" strike="noStrike" kern="1200" cap="none" spc="0" normalizeH="0" baseline="0" noProof="0" dirty="0">
                <a:ln>
                  <a:noFill/>
                </a:ln>
                <a:solidFill>
                  <a:srgbClr val="58585A"/>
                </a:solidFill>
                <a:effectLst/>
                <a:uLnTx/>
                <a:uFillTx/>
                <a:latin typeface="Arial Narrow" panose="020B0606020202030204" pitchFamily="34" charset="0"/>
                <a:ea typeface="微軟正黑體" panose="020B0604030504040204" pitchFamily="34" charset="-120"/>
                <a:cs typeface="+mn-cs"/>
              </a:rPr>
              <a:t>確使每個人都</a:t>
            </a:r>
            <a:r>
              <a:rPr kumimoji="0" lang="zh-TW" altLang="en-US" sz="3000" b="1" i="0" u="none" strike="noStrike" kern="1200" cap="none" spc="0" normalizeH="0" baseline="0" noProof="0" dirty="0">
                <a:ln>
                  <a:noFill/>
                </a:ln>
                <a:solidFill>
                  <a:srgbClr val="01B4E7"/>
                </a:solidFill>
                <a:effectLst/>
                <a:uLnTx/>
                <a:uFillTx/>
                <a:latin typeface="Arial Narrow" panose="020B0606020202030204" pitchFamily="34" charset="0"/>
                <a:ea typeface="微軟正黑體" panose="020B0604030504040204" pitchFamily="34" charset="-120"/>
                <a:cs typeface="+mn-cs"/>
              </a:rPr>
              <a:t>得到</a:t>
            </a:r>
            <a:r>
              <a:rPr kumimoji="0" lang="zh-TW" altLang="en-US" sz="3000" b="0" i="0" u="none" strike="noStrike" kern="1200" cap="none" spc="0" normalizeH="0" baseline="0" noProof="0" dirty="0">
                <a:ln>
                  <a:noFill/>
                </a:ln>
                <a:solidFill>
                  <a:srgbClr val="58585A"/>
                </a:solidFill>
                <a:effectLst/>
                <a:uLnTx/>
                <a:uFillTx/>
                <a:latin typeface="Arial Narrow" panose="020B0606020202030204" pitchFamily="34" charset="0"/>
                <a:ea typeface="微軟正黑體" panose="020B0604030504040204" pitchFamily="34" charset="-120"/>
                <a:cs typeface="+mn-cs"/>
              </a:rPr>
              <a:t>他們</a:t>
            </a:r>
            <a:r>
              <a:rPr kumimoji="0" lang="zh-TW" altLang="en-US" sz="3000" b="1" i="0" u="none" strike="noStrike" kern="1200" cap="none" spc="0" normalizeH="0" baseline="0" noProof="0" dirty="0">
                <a:ln>
                  <a:noFill/>
                </a:ln>
                <a:solidFill>
                  <a:srgbClr val="01B4E7"/>
                </a:solidFill>
                <a:effectLst/>
                <a:uLnTx/>
                <a:uFillTx/>
                <a:latin typeface="Arial Narrow" panose="020B0606020202030204" pitchFamily="34" charset="0"/>
                <a:ea typeface="微軟正黑體" panose="020B0604030504040204" pitchFamily="34" charset="-120"/>
                <a:cs typeface="+mn-cs"/>
              </a:rPr>
              <a:t>茁壯成長</a:t>
            </a:r>
            <a:r>
              <a:rPr kumimoji="0" lang="zh-TW" altLang="en-US" sz="3000" b="0" i="0" u="none" strike="noStrike" kern="1200" cap="none" spc="0" normalizeH="0" baseline="0" noProof="0" dirty="0">
                <a:ln>
                  <a:noFill/>
                </a:ln>
                <a:solidFill>
                  <a:prstClr val="black"/>
                </a:solidFill>
                <a:effectLst/>
                <a:uLnTx/>
                <a:uFillTx/>
                <a:latin typeface="Arial Narrow" panose="020B0606020202030204" pitchFamily="34" charset="0"/>
                <a:ea typeface="微軟正黑體" panose="020B0604030504040204" pitchFamily="34" charset="-120"/>
                <a:cs typeface="+mn-cs"/>
              </a:rPr>
              <a:t>所需的資源、機會、網絡及支持</a:t>
            </a:r>
            <a:r>
              <a:rPr kumimoji="0" lang="en-US" altLang="zh-TW" sz="3000" b="0" i="0" u="none" strike="noStrike" kern="1200" cap="none" spc="0" normalizeH="0" baseline="0" noProof="0" dirty="0">
                <a:ln>
                  <a:noFill/>
                </a:ln>
                <a:solidFill>
                  <a:prstClr val="black"/>
                </a:solidFill>
                <a:effectLst/>
                <a:uLnTx/>
                <a:uFillTx/>
                <a:latin typeface="Arial" panose="020B0604020202020204"/>
                <a:ea typeface="+mn-ea"/>
                <a:cs typeface="+mn-cs"/>
              </a:rPr>
              <a:t>	</a:t>
            </a:r>
          </a:p>
        </p:txBody>
      </p:sp>
      <p:sp>
        <p:nvSpPr>
          <p:cNvPr id="10" name="Text Placeholder 4"/>
          <p:cNvSpPr txBox="1">
            <a:spLocks/>
          </p:cNvSpPr>
          <p:nvPr/>
        </p:nvSpPr>
        <p:spPr>
          <a:xfrm>
            <a:off x="8417903" y="1911980"/>
            <a:ext cx="3443897" cy="33713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zh-TW" altLang="en-US" sz="3600" b="1" i="0" u="none" strike="noStrike" kern="1200" cap="none" spc="0" normalizeH="0" baseline="0" noProof="0" dirty="0">
                <a:ln>
                  <a:noFill/>
                </a:ln>
                <a:solidFill>
                  <a:srgbClr val="58585A"/>
                </a:solidFill>
                <a:effectLst/>
                <a:uLnTx/>
                <a:uFillTx/>
                <a:latin typeface="Arial" panose="020B0604020202020204"/>
                <a:ea typeface="微軟正黑體" panose="020B0604030504040204" pitchFamily="34" charset="-120"/>
                <a:cs typeface="+mn-cs"/>
              </a:rPr>
              <a:t>包容</a:t>
            </a:r>
            <a:endParaRPr kumimoji="0" lang="en-US" altLang="zh-TW" sz="3600" b="1" i="0" u="none" strike="noStrike" kern="1200" cap="none" spc="0" normalizeH="0" baseline="0" noProof="0" dirty="0">
              <a:ln>
                <a:noFill/>
              </a:ln>
              <a:solidFill>
                <a:srgbClr val="58585A"/>
              </a:solidFill>
              <a:effectLst/>
              <a:uLnTx/>
              <a:uFillTx/>
              <a:latin typeface="Arial" panose="020B0604020202020204"/>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zh-TW" altLang="en-US" sz="3000" b="0" i="0" u="none" strike="noStrike" kern="1200" cap="none" spc="0" normalizeH="0" baseline="0" noProof="0" dirty="0">
                <a:ln>
                  <a:noFill/>
                </a:ln>
                <a:solidFill>
                  <a:srgbClr val="58585A"/>
                </a:solidFill>
                <a:effectLst/>
                <a:uLnTx/>
                <a:uFillTx/>
                <a:latin typeface="Arial Narrow" panose="020B0606020202030204" pitchFamily="34" charset="0"/>
                <a:ea typeface="微軟正黑體" panose="020B0604030504040204" pitchFamily="34" charset="-120"/>
                <a:cs typeface="+mn-cs"/>
              </a:rPr>
              <a:t>創造一種文化，讓每個人都知道自己</a:t>
            </a:r>
            <a:r>
              <a:rPr kumimoji="0" lang="zh-TW" altLang="en-US" sz="3000" b="1" i="0" u="none" strike="noStrike" kern="1200" cap="none" spc="0" normalizeH="0" baseline="0" noProof="0" dirty="0">
                <a:ln>
                  <a:noFill/>
                </a:ln>
                <a:solidFill>
                  <a:srgbClr val="01B4E7"/>
                </a:solidFill>
                <a:effectLst/>
                <a:uLnTx/>
                <a:uFillTx/>
                <a:latin typeface="Arial Narrow" panose="020B0606020202030204" pitchFamily="34" charset="0"/>
                <a:ea typeface="微軟正黑體" panose="020B0604030504040204" pitchFamily="34" charset="-120"/>
                <a:cs typeface="+mn-cs"/>
              </a:rPr>
              <a:t>受到重視及有歸屬感</a:t>
            </a:r>
            <a:endParaRPr kumimoji="0" lang="en-US" altLang="zh-TW" sz="3000" b="1" i="0" u="none" strike="noStrike" kern="1200" cap="none" spc="0" normalizeH="0" baseline="0" noProof="0" dirty="0">
              <a:ln>
                <a:noFill/>
              </a:ln>
              <a:solidFill>
                <a:srgbClr val="01B4E7"/>
              </a:solidFill>
              <a:effectLst/>
              <a:uLnTx/>
              <a:uFillTx/>
              <a:latin typeface="Arial Narrow" panose="020B0606020202030204" pitchFamily="34" charset="0"/>
              <a:ea typeface="+mn-ea"/>
              <a:cs typeface="+mn-cs"/>
            </a:endParaRPr>
          </a:p>
        </p:txBody>
      </p:sp>
      <p:sp>
        <p:nvSpPr>
          <p:cNvPr id="13" name="Title 7"/>
          <p:cNvSpPr txBox="1">
            <a:spLocks/>
          </p:cNvSpPr>
          <p:nvPr/>
        </p:nvSpPr>
        <p:spPr>
          <a:xfrm>
            <a:off x="-1" y="0"/>
            <a:ext cx="12192001" cy="1637275"/>
          </a:xfrm>
          <a:prstGeom prst="rec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en-US" dirty="0"/>
          </a:p>
        </p:txBody>
      </p:sp>
      <p:sp>
        <p:nvSpPr>
          <p:cNvPr id="2" name="TextBox 1"/>
          <p:cNvSpPr txBox="1"/>
          <p:nvPr/>
        </p:nvSpPr>
        <p:spPr>
          <a:xfrm>
            <a:off x="717176" y="399092"/>
            <a:ext cx="6920753" cy="769441"/>
          </a:xfrm>
          <a:prstGeom prst="rect">
            <a:avLst/>
          </a:prstGeom>
          <a:noFill/>
        </p:spPr>
        <p:txBody>
          <a:bodyPr wrap="square" rtlCol="0">
            <a:spAutoFit/>
          </a:bodyPr>
          <a:lstStyle/>
          <a:p>
            <a:r>
              <a:rPr lang="zh-TW" altLang="en-US" sz="4400" b="1" dirty="0">
                <a:solidFill>
                  <a:schemeClr val="bg1"/>
                </a:solidFill>
              </a:rPr>
              <a:t>探訪</a:t>
            </a:r>
            <a:r>
              <a:rPr lang="en-US" sz="4400" b="1" dirty="0">
                <a:solidFill>
                  <a:schemeClr val="bg1"/>
                </a:solidFill>
              </a:rPr>
              <a:t>ROTARY.ORG/DEI</a:t>
            </a:r>
          </a:p>
        </p:txBody>
      </p:sp>
      <p:cxnSp>
        <p:nvCxnSpPr>
          <p:cNvPr id="4" name="Straight Connector 3"/>
          <p:cNvCxnSpPr/>
          <p:nvPr/>
        </p:nvCxnSpPr>
        <p:spPr>
          <a:xfrm flipH="1">
            <a:off x="4014352" y="1905163"/>
            <a:ext cx="1" cy="3331783"/>
          </a:xfrm>
          <a:prstGeom prst="line">
            <a:avLst/>
          </a:prstGeom>
          <a:ln w="47625">
            <a:gradFill>
              <a:gsLst>
                <a:gs pos="0">
                  <a:schemeClr val="accent1"/>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8272578" y="1878273"/>
            <a:ext cx="1" cy="3331783"/>
          </a:xfrm>
          <a:prstGeom prst="line">
            <a:avLst/>
          </a:prstGeom>
          <a:ln w="47625">
            <a:gradFill>
              <a:gsLst>
                <a:gs pos="0">
                  <a:schemeClr val="accent1"/>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690281" y="5651346"/>
            <a:ext cx="10811436" cy="523220"/>
          </a:xfrm>
          <a:prstGeom prst="rect">
            <a:avLst/>
          </a:prstGeom>
        </p:spPr>
        <p:txBody>
          <a:bodyPr wrap="square">
            <a:spAutoFit/>
          </a:bodyPr>
          <a:lstStyle/>
          <a:p>
            <a:pPr algn="ctr"/>
            <a:r>
              <a:rPr lang="zh-TW" altLang="en-US" sz="2800" i="1" dirty="0">
                <a:solidFill>
                  <a:srgbClr val="6F6F6F"/>
                </a:solidFill>
                <a:latin typeface="Arial Narrow" panose="020B0606020202030204" pitchFamily="34" charset="0"/>
              </a:rPr>
              <a:t>我們承諾對我們的 </a:t>
            </a:r>
            <a:r>
              <a:rPr lang="en-US" altLang="zh-TW" sz="2800" i="1" dirty="0">
                <a:solidFill>
                  <a:srgbClr val="6F6F6F"/>
                </a:solidFill>
                <a:latin typeface="Arial Narrow" panose="020B0606020202030204" pitchFamily="34" charset="0"/>
              </a:rPr>
              <a:t>DEI </a:t>
            </a:r>
            <a:r>
              <a:rPr lang="zh-TW" altLang="en-US" sz="2800" i="1" dirty="0">
                <a:solidFill>
                  <a:srgbClr val="6F6F6F"/>
                </a:solidFill>
                <a:latin typeface="Arial Narrow" panose="020B0606020202030204" pitchFamily="34" charset="0"/>
              </a:rPr>
              <a:t>之旅保持誠實和透明，並繼續學習和改進。</a:t>
            </a:r>
          </a:p>
        </p:txBody>
      </p:sp>
    </p:spTree>
    <p:custDataLst>
      <p:tags r:id="rId1"/>
    </p:custDataLst>
    <p:extLst>
      <p:ext uri="{BB962C8B-B14F-4D97-AF65-F5344CB8AC3E}">
        <p14:creationId xmlns:p14="http://schemas.microsoft.com/office/powerpoint/2010/main" val="3544755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D6E5075-0151-4976-AD23-641993172150}"/>
              </a:ext>
            </a:extLst>
          </p:cNvPr>
          <p:cNvSpPr>
            <a:spLocks noGrp="1"/>
          </p:cNvSpPr>
          <p:nvPr>
            <p:ph type="sldNum" sz="quarter" idx="12"/>
          </p:nvPr>
        </p:nvSpPr>
        <p:spPr/>
        <p:txBody>
          <a:bodyPr/>
          <a:lstStyle/>
          <a:p>
            <a:fld id="{97A94E25-127B-4C48-AF96-44BA7B823777}" type="slidenum">
              <a:rPr lang="en-US" smtClean="0"/>
              <a:pPr/>
              <a:t>11</a:t>
            </a:fld>
            <a:endParaRPr lang="en-US" dirty="0"/>
          </a:p>
        </p:txBody>
      </p:sp>
      <p:sp>
        <p:nvSpPr>
          <p:cNvPr id="9" name="Title 7"/>
          <p:cNvSpPr txBox="1">
            <a:spLocks/>
          </p:cNvSpPr>
          <p:nvPr/>
        </p:nvSpPr>
        <p:spPr>
          <a:xfrm>
            <a:off x="0" y="-286940"/>
            <a:ext cx="8811491" cy="7144939"/>
          </a:xfrm>
          <a:prstGeom prst="rec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en-US" dirty="0"/>
          </a:p>
        </p:txBody>
      </p:sp>
      <p:sp>
        <p:nvSpPr>
          <p:cNvPr id="8" name="Subtitle 52">
            <a:extLst>
              <a:ext uri="{FF2B5EF4-FFF2-40B4-BE49-F238E27FC236}">
                <a16:creationId xmlns:a16="http://schemas.microsoft.com/office/drawing/2014/main" id="{B358482D-91A1-4E7B-A8BC-6BCA29C29614}"/>
              </a:ext>
            </a:extLst>
          </p:cNvPr>
          <p:cNvSpPr txBox="1">
            <a:spLocks/>
          </p:cNvSpPr>
          <p:nvPr/>
        </p:nvSpPr>
        <p:spPr>
          <a:xfrm>
            <a:off x="619361" y="3142061"/>
            <a:ext cx="5879822" cy="274822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bg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fontAlgn="base"/>
            <a:r>
              <a:rPr lang="zh-TW" altLang="en-US" sz="3000" dirty="0">
                <a:latin typeface="Arial Narrow" panose="020B0606020202030204" pitchFamily="34" charset="0"/>
              </a:rPr>
              <a:t>有良好扶輪體驗的社員較有可能留在扶輪。 反過來，他們也為他人創造良好的扶輪體驗，因為他們的熱情具有感染力。</a:t>
            </a:r>
          </a:p>
        </p:txBody>
      </p:sp>
      <p:sp>
        <p:nvSpPr>
          <p:cNvPr id="53" name="Subtitle 52">
            <a:extLst>
              <a:ext uri="{FF2B5EF4-FFF2-40B4-BE49-F238E27FC236}">
                <a16:creationId xmlns:a16="http://schemas.microsoft.com/office/drawing/2014/main" id="{B358482D-91A1-4E7B-A8BC-6BCA29C29614}"/>
              </a:ext>
            </a:extLst>
          </p:cNvPr>
          <p:cNvSpPr>
            <a:spLocks noGrp="1"/>
          </p:cNvSpPr>
          <p:nvPr>
            <p:ph type="subTitle" idx="1"/>
          </p:nvPr>
        </p:nvSpPr>
        <p:spPr>
          <a:xfrm>
            <a:off x="619361" y="5910975"/>
            <a:ext cx="5071636" cy="2861763"/>
          </a:xfrm>
        </p:spPr>
        <p:txBody>
          <a:bodyPr>
            <a:noAutofit/>
          </a:bodyPr>
          <a:lstStyle/>
          <a:p>
            <a:pPr>
              <a:lnSpc>
                <a:spcPct val="100000"/>
              </a:lnSpc>
            </a:pPr>
            <a:r>
              <a:rPr lang="en" sz="2800" b="1" dirty="0">
                <a:solidFill>
                  <a:srgbClr val="01B4E7"/>
                </a:solidFill>
              </a:rPr>
              <a:t>ROTARY.ORG/MEMBERSHIP</a:t>
            </a:r>
            <a:br>
              <a:rPr lang="en" sz="3200" b="1" dirty="0">
                <a:solidFill>
                  <a:srgbClr val="01B4E7"/>
                </a:solidFill>
              </a:rPr>
            </a:br>
            <a:endParaRPr lang="en" sz="3200" dirty="0">
              <a:solidFill>
                <a:srgbClr val="01B4E7"/>
              </a:solidFill>
            </a:endParaRPr>
          </a:p>
        </p:txBody>
      </p:sp>
      <p:sp>
        <p:nvSpPr>
          <p:cNvPr id="27" name="Text Placeholder 26">
            <a:extLst>
              <a:ext uri="{FF2B5EF4-FFF2-40B4-BE49-F238E27FC236}">
                <a16:creationId xmlns:a16="http://schemas.microsoft.com/office/drawing/2014/main" id="{21C509E8-9E06-4605-B923-467D6758AC29}"/>
              </a:ext>
            </a:extLst>
          </p:cNvPr>
          <p:cNvSpPr>
            <a:spLocks noGrp="1"/>
          </p:cNvSpPr>
          <p:nvPr>
            <p:ph type="body" sz="quarter" idx="14"/>
          </p:nvPr>
        </p:nvSpPr>
        <p:spPr>
          <a:xfrm>
            <a:off x="619362" y="1185272"/>
            <a:ext cx="5271271" cy="1135062"/>
          </a:xfrm>
        </p:spPr>
        <p:txBody>
          <a:bodyPr/>
          <a:lstStyle/>
          <a:p>
            <a:pPr lvl="0"/>
            <a:r>
              <a:rPr lang="zh-TW" altLang="en-US" dirty="0"/>
              <a:t>把社員的體驗</a:t>
            </a:r>
          </a:p>
          <a:p>
            <a:pPr lvl="0"/>
            <a:r>
              <a:rPr lang="zh-TW" altLang="en-US" dirty="0"/>
              <a:t>視為優先事項</a:t>
            </a:r>
          </a:p>
        </p:txBody>
      </p:sp>
      <p:pic>
        <p:nvPicPr>
          <p:cNvPr id="12" name="Picture 11"/>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025791" y="-98854"/>
            <a:ext cx="5179771" cy="7769656"/>
          </a:xfrm>
          <a:prstGeom prst="rect">
            <a:avLst/>
          </a:prstGeom>
        </p:spPr>
      </p:pic>
    </p:spTree>
    <p:custDataLst>
      <p:tags r:id="rId1"/>
    </p:custDataLst>
    <p:extLst>
      <p:ext uri="{BB962C8B-B14F-4D97-AF65-F5344CB8AC3E}">
        <p14:creationId xmlns:p14="http://schemas.microsoft.com/office/powerpoint/2010/main" val="1031225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4"/>
          <a:stretch>
            <a:fillRect/>
          </a:stretch>
        </p:blipFill>
        <p:spPr>
          <a:xfrm>
            <a:off x="3410621" y="-87672"/>
            <a:ext cx="9277655" cy="6945672"/>
          </a:xfrm>
          <a:prstGeom prst="rect">
            <a:avLst/>
          </a:prstGeom>
        </p:spPr>
      </p:pic>
      <p:sp>
        <p:nvSpPr>
          <p:cNvPr id="6" name="Slide Number Placeholder 5">
            <a:extLst>
              <a:ext uri="{FF2B5EF4-FFF2-40B4-BE49-F238E27FC236}">
                <a16:creationId xmlns:a16="http://schemas.microsoft.com/office/drawing/2014/main" id="{FD6E5075-0151-4976-AD23-64199317215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8" name="Subtitle 52">
            <a:extLst>
              <a:ext uri="{FF2B5EF4-FFF2-40B4-BE49-F238E27FC236}">
                <a16:creationId xmlns:a16="http://schemas.microsoft.com/office/drawing/2014/main" id="{B358482D-91A1-4E7B-A8BC-6BCA29C29614}"/>
              </a:ext>
            </a:extLst>
          </p:cNvPr>
          <p:cNvSpPr txBox="1">
            <a:spLocks/>
          </p:cNvSpPr>
          <p:nvPr/>
        </p:nvSpPr>
        <p:spPr>
          <a:xfrm>
            <a:off x="5875869" y="3012377"/>
            <a:ext cx="5879822" cy="274822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bg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TW" altLang="en-US" sz="3000" b="0" i="0" u="none" strike="noStrike" kern="1200" cap="none" spc="0" normalizeH="0" baseline="0" noProof="0" dirty="0">
                <a:ln>
                  <a:noFill/>
                </a:ln>
                <a:solidFill>
                  <a:prstClr val="white"/>
                </a:solidFill>
                <a:effectLst/>
                <a:uLnTx/>
                <a:uFillTx/>
                <a:latin typeface="Arial Narrow" panose="020B0606020202030204" pitchFamily="34" charset="0"/>
                <a:ea typeface="微軟正黑體" panose="020B0604030504040204" pitchFamily="34" charset="-120"/>
                <a:cs typeface="+mn-cs"/>
              </a:rPr>
              <a:t>現在，我們比以往任何時候更能夠以不同的方式相互建立連結。我們為人們提供更多方式來參加我們的會議、支援他們的社區、並且使個人及專業得以成長。</a:t>
            </a:r>
          </a:p>
        </p:txBody>
      </p:sp>
      <p:sp>
        <p:nvSpPr>
          <p:cNvPr id="53" name="Subtitle 52">
            <a:extLst>
              <a:ext uri="{FF2B5EF4-FFF2-40B4-BE49-F238E27FC236}">
                <a16:creationId xmlns:a16="http://schemas.microsoft.com/office/drawing/2014/main" id="{B358482D-91A1-4E7B-A8BC-6BCA29C29614}"/>
              </a:ext>
            </a:extLst>
          </p:cNvPr>
          <p:cNvSpPr>
            <a:spLocks noGrp="1"/>
          </p:cNvSpPr>
          <p:nvPr>
            <p:ph type="subTitle" idx="1"/>
          </p:nvPr>
        </p:nvSpPr>
        <p:spPr>
          <a:xfrm>
            <a:off x="5875869" y="5969427"/>
            <a:ext cx="5071636" cy="2861763"/>
          </a:xfrm>
        </p:spPr>
        <p:txBody>
          <a:bodyPr>
            <a:noAutofit/>
          </a:bodyPr>
          <a:lstStyle/>
          <a:p>
            <a:pPr>
              <a:lnSpc>
                <a:spcPct val="100000"/>
              </a:lnSpc>
            </a:pPr>
            <a:r>
              <a:rPr lang="en" sz="2800" b="1" dirty="0">
                <a:solidFill>
                  <a:srgbClr val="01B4E7"/>
                </a:solidFill>
              </a:rPr>
              <a:t>ROTARY.ORG/FLEXIBILITY</a:t>
            </a:r>
            <a:br>
              <a:rPr lang="en" sz="3200" b="1" dirty="0">
                <a:solidFill>
                  <a:srgbClr val="01B4E7"/>
                </a:solidFill>
              </a:rPr>
            </a:br>
            <a:endParaRPr lang="en" sz="3200" dirty="0">
              <a:solidFill>
                <a:srgbClr val="01B4E7"/>
              </a:solidFill>
            </a:endParaRPr>
          </a:p>
        </p:txBody>
      </p:sp>
      <p:sp>
        <p:nvSpPr>
          <p:cNvPr id="27" name="Text Placeholder 26">
            <a:extLst>
              <a:ext uri="{FF2B5EF4-FFF2-40B4-BE49-F238E27FC236}">
                <a16:creationId xmlns:a16="http://schemas.microsoft.com/office/drawing/2014/main" id="{21C509E8-9E06-4605-B923-467D6758AC29}"/>
              </a:ext>
            </a:extLst>
          </p:cNvPr>
          <p:cNvSpPr>
            <a:spLocks noGrp="1"/>
          </p:cNvSpPr>
          <p:nvPr>
            <p:ph type="body" sz="quarter" idx="14"/>
          </p:nvPr>
        </p:nvSpPr>
        <p:spPr>
          <a:xfrm>
            <a:off x="5875869" y="1364103"/>
            <a:ext cx="6257717" cy="1135062"/>
          </a:xfrm>
        </p:spPr>
        <p:txBody>
          <a:bodyPr/>
          <a:lstStyle/>
          <a:p>
            <a:pPr lvl="0"/>
            <a:r>
              <a:rPr lang="zh-TW" altLang="en-US" dirty="0"/>
              <a:t>促進參與者</a:t>
            </a:r>
            <a:endParaRPr lang="en-US" altLang="zh-TW" dirty="0"/>
          </a:p>
          <a:p>
            <a:pPr lvl="0"/>
            <a:r>
              <a:rPr lang="zh-TW" altLang="en-US" dirty="0"/>
              <a:t>的投入</a:t>
            </a:r>
            <a:endParaRPr lang="en-US" dirty="0"/>
          </a:p>
        </p:txBody>
      </p:sp>
      <p:pic>
        <p:nvPicPr>
          <p:cNvPr id="2" name="Picture 1"/>
          <p:cNvPicPr>
            <a:picLocks noChangeAspect="1"/>
          </p:cNvPicPr>
          <p:nvPr/>
        </p:nvPicPr>
        <p:blipFill rotWithShape="1">
          <a:blip r:embed="rId5" cstate="hqprint">
            <a:extLst>
              <a:ext uri="{28A0092B-C50C-407E-A947-70E740481C1C}">
                <a14:useLocalDpi xmlns:a14="http://schemas.microsoft.com/office/drawing/2010/main" val="0"/>
              </a:ext>
            </a:extLst>
          </a:blip>
          <a:srcRect l="45933"/>
          <a:stretch/>
        </p:blipFill>
        <p:spPr>
          <a:xfrm>
            <a:off x="-558800" y="-87672"/>
            <a:ext cx="5671417" cy="6993075"/>
          </a:xfrm>
          <a:prstGeom prst="rect">
            <a:avLst/>
          </a:prstGeom>
        </p:spPr>
      </p:pic>
    </p:spTree>
    <p:custDataLst>
      <p:tags r:id="rId1"/>
    </p:custDataLst>
    <p:extLst>
      <p:ext uri="{BB962C8B-B14F-4D97-AF65-F5344CB8AC3E}">
        <p14:creationId xmlns:p14="http://schemas.microsoft.com/office/powerpoint/2010/main" val="3911334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5"/>
          <p:cNvSpPr txBox="1">
            <a:spLocks/>
          </p:cNvSpPr>
          <p:nvPr/>
        </p:nvSpPr>
        <p:spPr>
          <a:xfrm rot="5400000">
            <a:off x="4655126" y="3733799"/>
            <a:ext cx="12192000" cy="3879274"/>
          </a:xfrm>
          <a:prstGeom prst="rect">
            <a:avLst/>
          </a:prstGeom>
          <a:solidFill>
            <a:schemeClr val="bg1"/>
          </a:solidFill>
          <a:ln w="12700" cap="flat" cmpd="sng" algn="ctr">
            <a:noFill/>
            <a:prstDash val="solid"/>
            <a:miter lim="800000"/>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bg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lt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lt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srgbClr val="58585A"/>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FD6E5075-0151-4976-AD23-64199317215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9" name="Title 7"/>
          <p:cNvSpPr txBox="1">
            <a:spLocks/>
          </p:cNvSpPr>
          <p:nvPr/>
        </p:nvSpPr>
        <p:spPr>
          <a:xfrm>
            <a:off x="-2" y="0"/>
            <a:ext cx="8811491" cy="6858000"/>
          </a:xfrm>
          <a:prstGeom prst="rec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40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8" name="Subtitle 52">
            <a:extLst>
              <a:ext uri="{FF2B5EF4-FFF2-40B4-BE49-F238E27FC236}">
                <a16:creationId xmlns:a16="http://schemas.microsoft.com/office/drawing/2014/main" id="{B358482D-91A1-4E7B-A8BC-6BCA29C29614}"/>
              </a:ext>
            </a:extLst>
          </p:cNvPr>
          <p:cNvSpPr txBox="1">
            <a:spLocks/>
          </p:cNvSpPr>
          <p:nvPr/>
        </p:nvSpPr>
        <p:spPr>
          <a:xfrm>
            <a:off x="676465" y="2162039"/>
            <a:ext cx="6441027" cy="274822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bg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TW" altLang="en-US" sz="3000" b="0" i="0" u="none" strike="noStrike" kern="1200" cap="none" spc="0" normalizeH="0" baseline="0" noProof="0" dirty="0">
                <a:ln>
                  <a:noFill/>
                </a:ln>
                <a:solidFill>
                  <a:prstClr val="white"/>
                </a:solidFill>
                <a:effectLst/>
                <a:uLnTx/>
                <a:uFillTx/>
                <a:latin typeface="Arial Narrow" panose="020B0606020202030204" pitchFamily="34" charset="0"/>
                <a:ea typeface="微軟正黑體" panose="020B0604030504040204" pitchFamily="34" charset="-120"/>
                <a:cs typeface="+mn-cs"/>
              </a:rPr>
              <a:t>我們的社區裡有各種各樣的領導人，我們希望他們與扶輪建立連結。</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TW" altLang="en-US" sz="3000" b="0" i="0" u="none" strike="noStrike" kern="1200" cap="none" spc="0" normalizeH="0" baseline="0" noProof="0" dirty="0">
                <a:ln>
                  <a:noFill/>
                </a:ln>
                <a:solidFill>
                  <a:prstClr val="white"/>
                </a:solidFill>
                <a:effectLst/>
                <a:uLnTx/>
                <a:uFillTx/>
                <a:latin typeface="Arial Narrow" panose="020B0606020202030204" pitchFamily="34" charset="0"/>
                <a:ea typeface="微軟正黑體" panose="020B0604030504040204" pitchFamily="34" charset="-120"/>
                <a:cs typeface="+mn-cs"/>
              </a:rPr>
              <a:t>讓我們擴展誰可以成為領導人的想法。 讓我們認識潛在的採取行動者。然後與他們討論我們所有的人如何從他們的參與中受益。</a:t>
            </a:r>
          </a:p>
          <a:p>
            <a:pPr marL="0" marR="0" lvl="0" indent="0" algn="l" defTabSz="914400" rtl="0" eaLnBrk="1" fontAlgn="base" latinLnBrk="0" hangingPunct="1">
              <a:lnSpc>
                <a:spcPct val="90000"/>
              </a:lnSpc>
              <a:spcBef>
                <a:spcPts val="1000"/>
              </a:spcBef>
              <a:spcAft>
                <a:spcPts val="0"/>
              </a:spcAft>
              <a:buClrTx/>
              <a:buSzTx/>
              <a:buFont typeface="Arial" panose="020B0604020202020204" pitchFamily="34" charset="0"/>
              <a:buNone/>
              <a:tabLst/>
              <a:defRPr/>
            </a:pPr>
            <a:r>
              <a:rPr kumimoji="0" lang="en-US" sz="30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 </a:t>
            </a:r>
          </a:p>
        </p:txBody>
      </p:sp>
      <p:sp>
        <p:nvSpPr>
          <p:cNvPr id="53" name="Subtitle 52">
            <a:extLst>
              <a:ext uri="{FF2B5EF4-FFF2-40B4-BE49-F238E27FC236}">
                <a16:creationId xmlns:a16="http://schemas.microsoft.com/office/drawing/2014/main" id="{B358482D-91A1-4E7B-A8BC-6BCA29C29614}"/>
              </a:ext>
            </a:extLst>
          </p:cNvPr>
          <p:cNvSpPr>
            <a:spLocks noGrp="1"/>
          </p:cNvSpPr>
          <p:nvPr>
            <p:ph type="subTitle" idx="1"/>
          </p:nvPr>
        </p:nvSpPr>
        <p:spPr>
          <a:xfrm>
            <a:off x="702300" y="5904281"/>
            <a:ext cx="6716441" cy="2861763"/>
          </a:xfrm>
        </p:spPr>
        <p:txBody>
          <a:bodyPr>
            <a:noAutofit/>
          </a:bodyPr>
          <a:lstStyle/>
          <a:p>
            <a:pPr>
              <a:lnSpc>
                <a:spcPct val="100000"/>
              </a:lnSpc>
            </a:pPr>
            <a:r>
              <a:rPr lang="en" sz="2800" b="1" dirty="0">
                <a:solidFill>
                  <a:srgbClr val="01B4E7"/>
                </a:solidFill>
              </a:rPr>
              <a:t>ROTARY.ORG/STRATEGICPLAN</a:t>
            </a:r>
            <a:br>
              <a:rPr lang="en" sz="3200" b="1" dirty="0"/>
            </a:br>
            <a:endParaRPr lang="en" sz="3200" dirty="0"/>
          </a:p>
        </p:txBody>
      </p:sp>
      <p:sp>
        <p:nvSpPr>
          <p:cNvPr id="27" name="Text Placeholder 26">
            <a:extLst>
              <a:ext uri="{FF2B5EF4-FFF2-40B4-BE49-F238E27FC236}">
                <a16:creationId xmlns:a16="http://schemas.microsoft.com/office/drawing/2014/main" id="{21C509E8-9E06-4605-B923-467D6758AC29}"/>
              </a:ext>
            </a:extLst>
          </p:cNvPr>
          <p:cNvSpPr>
            <a:spLocks noGrp="1"/>
          </p:cNvSpPr>
          <p:nvPr>
            <p:ph type="body" sz="quarter" idx="14"/>
          </p:nvPr>
        </p:nvSpPr>
        <p:spPr>
          <a:xfrm>
            <a:off x="702300" y="298132"/>
            <a:ext cx="6253292" cy="1135062"/>
          </a:xfrm>
        </p:spPr>
        <p:txBody>
          <a:bodyPr/>
          <a:lstStyle/>
          <a:p>
            <a:r>
              <a:rPr lang="zh-TW" altLang="en-US" dirty="0"/>
              <a:t>擴展我們的觸及</a:t>
            </a:r>
            <a:endParaRPr lang="en-US" dirty="0"/>
          </a:p>
        </p:txBody>
      </p:sp>
      <p:pic>
        <p:nvPicPr>
          <p:cNvPr id="4" name="Picture 3"/>
          <p:cNvPicPr>
            <a:picLocks noChangeAspect="1"/>
          </p:cNvPicPr>
          <p:nvPr/>
        </p:nvPicPr>
        <p:blipFill rotWithShape="1">
          <a:blip r:embed="rId4" cstate="hqprint">
            <a:extLst>
              <a:ext uri="{28A0092B-C50C-407E-A947-70E740481C1C}">
                <a14:useLocalDpi xmlns:a14="http://schemas.microsoft.com/office/drawing/2010/main" val="0"/>
              </a:ext>
            </a:extLst>
          </a:blip>
          <a:srcRect l="28238" r="16733"/>
          <a:stretch/>
        </p:blipFill>
        <p:spPr>
          <a:xfrm>
            <a:off x="7604728" y="-183933"/>
            <a:ext cx="5955632" cy="7225865"/>
          </a:xfrm>
          <a:prstGeom prst="rect">
            <a:avLst/>
          </a:prstGeom>
        </p:spPr>
      </p:pic>
    </p:spTree>
    <p:custDataLst>
      <p:tags r:id="rId1"/>
    </p:custDataLst>
    <p:extLst>
      <p:ext uri="{BB962C8B-B14F-4D97-AF65-F5344CB8AC3E}">
        <p14:creationId xmlns:p14="http://schemas.microsoft.com/office/powerpoint/2010/main" val="2625052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cstate="hqprint">
            <a:extLst>
              <a:ext uri="{28A0092B-C50C-407E-A947-70E740481C1C}">
                <a14:useLocalDpi xmlns:a14="http://schemas.microsoft.com/office/drawing/2010/main" val="0"/>
              </a:ext>
            </a:extLst>
          </a:blip>
          <a:srcRect t="20170" b="42256"/>
          <a:stretch/>
        </p:blipFill>
        <p:spPr>
          <a:xfrm>
            <a:off x="-112616" y="-615342"/>
            <a:ext cx="12342716" cy="3102429"/>
          </a:xfrm>
          <a:prstGeom prst="rect">
            <a:avLst/>
          </a:prstGeom>
        </p:spPr>
      </p:pic>
      <p:sp>
        <p:nvSpPr>
          <p:cNvPr id="16" name="Rectangle 15"/>
          <p:cNvSpPr/>
          <p:nvPr/>
        </p:nvSpPr>
        <p:spPr>
          <a:xfrm>
            <a:off x="-112616" y="2687360"/>
            <a:ext cx="12224054" cy="417064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1" name="Rectangle 10"/>
          <p:cNvSpPr/>
          <p:nvPr/>
        </p:nvSpPr>
        <p:spPr>
          <a:xfrm>
            <a:off x="660217" y="2122140"/>
            <a:ext cx="5462991" cy="1314071"/>
          </a:xfrm>
          <a:prstGeom prst="rect">
            <a:avLst/>
          </a:prstGeom>
          <a:solidFill>
            <a:srgbClr val="01B4E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srgbClr val="01B4E7"/>
              </a:solidFill>
              <a:effectLst/>
              <a:uLnTx/>
              <a:uFillTx/>
              <a:latin typeface="Arial" panose="020B0604020202020204"/>
              <a:ea typeface="+mn-ea"/>
              <a:cs typeface="+mn-cs"/>
            </a:endParaRPr>
          </a:p>
        </p:txBody>
      </p:sp>
      <p:sp>
        <p:nvSpPr>
          <p:cNvPr id="9" name="Rectangle 8"/>
          <p:cNvSpPr/>
          <p:nvPr/>
        </p:nvSpPr>
        <p:spPr>
          <a:xfrm>
            <a:off x="499092" y="1895714"/>
            <a:ext cx="5395516" cy="1297832"/>
          </a:xfrm>
          <a:prstGeom prst="rec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0" name="TextBox 9"/>
          <p:cNvSpPr txBox="1"/>
          <p:nvPr/>
        </p:nvSpPr>
        <p:spPr>
          <a:xfrm>
            <a:off x="872965" y="2103064"/>
            <a:ext cx="525024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4800" b="1" i="0" u="none" strike="noStrike" kern="1200" cap="none" spc="0" normalizeH="0" baseline="0" noProof="0" dirty="0">
                <a:ln>
                  <a:noFill/>
                </a:ln>
                <a:solidFill>
                  <a:prstClr val="white"/>
                </a:solidFill>
                <a:effectLst/>
                <a:uLnTx/>
                <a:uFillTx/>
                <a:latin typeface="Arial" panose="020B0604020202020204"/>
                <a:ea typeface="微軟正黑體" panose="020B0604030504040204" pitchFamily="34" charset="-120"/>
                <a:cs typeface="+mn-cs"/>
              </a:rPr>
              <a:t>採取行動</a:t>
            </a:r>
            <a:endParaRPr kumimoji="0" lang="en-US" sz="480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13" name="Picture 12"/>
          <p:cNvPicPr>
            <a:picLocks noChangeAspect="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9549197" y="3717829"/>
            <a:ext cx="1567981" cy="1567981"/>
          </a:xfrm>
          <a:prstGeom prst="rect">
            <a:avLst/>
          </a:prstGeom>
          <a:ln>
            <a:noFill/>
          </a:ln>
          <a:effectLst>
            <a:outerShdw blurRad="292100" dist="139700" dir="2700000" algn="tl" rotWithShape="0">
              <a:srgbClr val="333333">
                <a:alpha val="65000"/>
              </a:srgbClr>
            </a:outerShdw>
          </a:effectLst>
        </p:spPr>
      </p:pic>
      <p:pic>
        <p:nvPicPr>
          <p:cNvPr id="14" name="Picture 13"/>
          <p:cNvPicPr>
            <a:picLocks noChangeAspect="1"/>
          </p:cNvPicPr>
          <p:nvPr/>
        </p:nvPicPr>
        <p:blipFill>
          <a:blip r:embed="rId6">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584313" y="3763476"/>
            <a:ext cx="1888991" cy="1888991"/>
          </a:xfrm>
          <a:prstGeom prst="rect">
            <a:avLst/>
          </a:prstGeom>
          <a:ln>
            <a:noFill/>
          </a:ln>
          <a:effectLst>
            <a:outerShdw blurRad="292100" dist="139700" dir="2700000" algn="tl" rotWithShape="0">
              <a:srgbClr val="333333">
                <a:alpha val="65000"/>
              </a:srgbClr>
            </a:outerShdw>
          </a:effectLst>
        </p:spPr>
      </p:pic>
      <p:pic>
        <p:nvPicPr>
          <p:cNvPr id="15" name="Picture 14"/>
          <p:cNvPicPr>
            <a:picLocks noChangeAspect="1"/>
          </p:cNvPicPr>
          <p:nvPr/>
        </p:nvPicPr>
        <p:blipFill>
          <a:blip r:embed="rId7"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3672864" y="3829927"/>
            <a:ext cx="1455883" cy="1455883"/>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8">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328307" y="3843947"/>
            <a:ext cx="1585944" cy="1585944"/>
          </a:xfrm>
          <a:prstGeom prst="rect">
            <a:avLst/>
          </a:prstGeom>
          <a:ln>
            <a:noFill/>
          </a:ln>
          <a:effectLst>
            <a:outerShdw blurRad="292100" dist="139700" dir="2700000" algn="tl" rotWithShape="0">
              <a:srgbClr val="333333">
                <a:alpha val="65000"/>
              </a:srgbClr>
            </a:outerShdw>
          </a:effectLst>
        </p:spPr>
      </p:pic>
      <p:sp>
        <p:nvSpPr>
          <p:cNvPr id="18" name="Subtitle 52">
            <a:extLst>
              <a:ext uri="{FF2B5EF4-FFF2-40B4-BE49-F238E27FC236}">
                <a16:creationId xmlns:a16="http://schemas.microsoft.com/office/drawing/2014/main" id="{B358482D-91A1-4E7B-A8BC-6BCA29C29614}"/>
              </a:ext>
            </a:extLst>
          </p:cNvPr>
          <p:cNvSpPr txBox="1">
            <a:spLocks/>
          </p:cNvSpPr>
          <p:nvPr/>
        </p:nvSpPr>
        <p:spPr>
          <a:xfrm>
            <a:off x="6058742" y="5530027"/>
            <a:ext cx="2028511" cy="92668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1"/>
                </a:solidFill>
                <a:latin typeface="+mn-lt"/>
                <a:ea typeface="+mn-ea"/>
                <a:cs typeface="+mn-cs"/>
              </a:defRPr>
            </a:lvl1pPr>
            <a:lvl2pPr marL="4572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2pPr>
            <a:lvl3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3pPr>
            <a:lvl4pPr marL="9144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4pPr>
            <a:lvl5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zh-TW" altLang="en-US" sz="2800" b="1" i="0" u="none" strike="noStrike" kern="1200" cap="none" spc="0" normalizeH="0" baseline="0" noProof="0" dirty="0">
                <a:ln>
                  <a:noFill/>
                </a:ln>
                <a:solidFill>
                  <a:srgbClr val="58585A"/>
                </a:solidFill>
                <a:effectLst/>
                <a:uLnTx/>
                <a:uFillTx/>
                <a:latin typeface="Arial" panose="020B0604020202020204"/>
                <a:ea typeface="微軟正黑體" panose="020B0604030504040204" pitchFamily="34" charset="-120"/>
                <a:cs typeface="+mn-cs"/>
              </a:rPr>
              <a:t>投入</a:t>
            </a:r>
            <a:endParaRPr kumimoji="0" lang="en" sz="3200" b="0" i="0" u="none" strike="noStrike" kern="1200" cap="none" spc="0" normalizeH="0" baseline="0" noProof="0" dirty="0">
              <a:ln>
                <a:noFill/>
              </a:ln>
              <a:solidFill>
                <a:srgbClr val="58585A"/>
              </a:solidFill>
              <a:effectLst/>
              <a:uLnTx/>
              <a:uFillTx/>
              <a:latin typeface="Arial" panose="020B0604020202020204"/>
              <a:ea typeface="+mn-ea"/>
              <a:cs typeface="+mn-cs"/>
            </a:endParaRPr>
          </a:p>
        </p:txBody>
      </p:sp>
      <p:sp>
        <p:nvSpPr>
          <p:cNvPr id="19" name="Subtitle 52">
            <a:extLst>
              <a:ext uri="{FF2B5EF4-FFF2-40B4-BE49-F238E27FC236}">
                <a16:creationId xmlns:a16="http://schemas.microsoft.com/office/drawing/2014/main" id="{B358482D-91A1-4E7B-A8BC-6BCA29C29614}"/>
              </a:ext>
            </a:extLst>
          </p:cNvPr>
          <p:cNvSpPr txBox="1">
            <a:spLocks/>
          </p:cNvSpPr>
          <p:nvPr/>
        </p:nvSpPr>
        <p:spPr>
          <a:xfrm>
            <a:off x="3332474" y="5506993"/>
            <a:ext cx="2028511" cy="92668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1"/>
                </a:solidFill>
                <a:latin typeface="+mn-lt"/>
                <a:ea typeface="+mn-ea"/>
                <a:cs typeface="+mn-cs"/>
              </a:defRPr>
            </a:lvl1pPr>
            <a:lvl2pPr marL="4572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2pPr>
            <a:lvl3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3pPr>
            <a:lvl4pPr marL="9144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4pPr>
            <a:lvl5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zh-TW" altLang="en-US" sz="2800" b="1" i="0" u="none" strike="noStrike" kern="1200" cap="none" spc="0" normalizeH="0" baseline="0" noProof="0" dirty="0">
                <a:ln>
                  <a:noFill/>
                </a:ln>
                <a:solidFill>
                  <a:srgbClr val="58585A"/>
                </a:solidFill>
                <a:effectLst/>
                <a:uLnTx/>
                <a:uFillTx/>
                <a:latin typeface="Arial" panose="020B0604020202020204"/>
                <a:ea typeface="微軟正黑體" panose="020B0604030504040204" pitchFamily="34" charset="-120"/>
                <a:cs typeface="+mn-cs"/>
              </a:rPr>
              <a:t>詢問</a:t>
            </a:r>
            <a:endParaRPr kumimoji="0" lang="en" sz="3200" b="0" i="0" u="none" strike="noStrike" kern="1200" cap="none" spc="0" normalizeH="0" baseline="0" noProof="0" dirty="0">
              <a:ln>
                <a:noFill/>
              </a:ln>
              <a:solidFill>
                <a:srgbClr val="58585A"/>
              </a:solidFill>
              <a:effectLst/>
              <a:uLnTx/>
              <a:uFillTx/>
              <a:latin typeface="Arial" panose="020B0604020202020204"/>
              <a:ea typeface="+mn-ea"/>
              <a:cs typeface="+mn-cs"/>
            </a:endParaRPr>
          </a:p>
        </p:txBody>
      </p:sp>
      <p:sp>
        <p:nvSpPr>
          <p:cNvPr id="20" name="Subtitle 52">
            <a:extLst>
              <a:ext uri="{FF2B5EF4-FFF2-40B4-BE49-F238E27FC236}">
                <a16:creationId xmlns:a16="http://schemas.microsoft.com/office/drawing/2014/main" id="{B358482D-91A1-4E7B-A8BC-6BCA29C29614}"/>
              </a:ext>
            </a:extLst>
          </p:cNvPr>
          <p:cNvSpPr txBox="1">
            <a:spLocks/>
          </p:cNvSpPr>
          <p:nvPr/>
        </p:nvSpPr>
        <p:spPr>
          <a:xfrm>
            <a:off x="789508" y="5530027"/>
            <a:ext cx="2028511" cy="92668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1"/>
                </a:solidFill>
                <a:latin typeface="+mn-lt"/>
                <a:ea typeface="+mn-ea"/>
                <a:cs typeface="+mn-cs"/>
              </a:defRPr>
            </a:lvl1pPr>
            <a:lvl2pPr marL="4572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2pPr>
            <a:lvl3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3pPr>
            <a:lvl4pPr marL="9144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4pPr>
            <a:lvl5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zh-TW" altLang="en-US" sz="2800" b="1" i="0" u="none" strike="noStrike" kern="1200" cap="none" spc="0" normalizeH="0" baseline="0" noProof="0" dirty="0">
                <a:ln>
                  <a:noFill/>
                </a:ln>
                <a:solidFill>
                  <a:srgbClr val="58585A"/>
                </a:solidFill>
                <a:effectLst/>
                <a:uLnTx/>
                <a:uFillTx/>
                <a:latin typeface="Arial" panose="020B0604020202020204"/>
                <a:ea typeface="微軟正黑體" panose="020B0604030504040204" pitchFamily="34" charset="-120"/>
                <a:cs typeface="+mn-cs"/>
              </a:rPr>
              <a:t>學習</a:t>
            </a:r>
            <a:r>
              <a:rPr kumimoji="0" lang="en" sz="2800" b="1" i="0" u="none" strike="noStrike" kern="1200" cap="none" spc="0" normalizeH="0" baseline="0" noProof="0" dirty="0">
                <a:ln>
                  <a:noFill/>
                </a:ln>
                <a:solidFill>
                  <a:srgbClr val="58585A"/>
                </a:solidFill>
                <a:effectLst/>
                <a:uLnTx/>
                <a:uFillTx/>
                <a:latin typeface="Arial" panose="020B0604020202020204"/>
                <a:ea typeface="+mn-ea"/>
                <a:cs typeface="+mn-cs"/>
              </a:rPr>
              <a:t> </a:t>
            </a:r>
            <a:endParaRPr kumimoji="0" lang="en" sz="3200" b="0" i="0" u="none" strike="noStrike" kern="1200" cap="none" spc="0" normalizeH="0" baseline="0" noProof="0" dirty="0">
              <a:ln>
                <a:noFill/>
              </a:ln>
              <a:solidFill>
                <a:srgbClr val="58585A"/>
              </a:solidFill>
              <a:effectLst/>
              <a:uLnTx/>
              <a:uFillTx/>
              <a:latin typeface="Arial" panose="020B0604020202020204"/>
              <a:ea typeface="+mn-ea"/>
              <a:cs typeface="+mn-cs"/>
            </a:endParaRPr>
          </a:p>
        </p:txBody>
      </p:sp>
      <p:sp>
        <p:nvSpPr>
          <p:cNvPr id="21" name="Subtitle 52">
            <a:extLst>
              <a:ext uri="{FF2B5EF4-FFF2-40B4-BE49-F238E27FC236}">
                <a16:creationId xmlns:a16="http://schemas.microsoft.com/office/drawing/2014/main" id="{B358482D-91A1-4E7B-A8BC-6BCA29C29614}"/>
              </a:ext>
            </a:extLst>
          </p:cNvPr>
          <p:cNvSpPr txBox="1">
            <a:spLocks/>
          </p:cNvSpPr>
          <p:nvPr/>
        </p:nvSpPr>
        <p:spPr>
          <a:xfrm>
            <a:off x="8925603" y="5441606"/>
            <a:ext cx="2815167" cy="92668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1"/>
                </a:solidFill>
                <a:latin typeface="+mn-lt"/>
                <a:ea typeface="+mn-ea"/>
                <a:cs typeface="+mn-cs"/>
              </a:defRPr>
            </a:lvl1pPr>
            <a:lvl2pPr marL="4572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2pPr>
            <a:lvl3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3pPr>
            <a:lvl4pPr marL="9144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4pPr>
            <a:lvl5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 sz="2800" b="1" i="0" u="none" strike="noStrike" kern="1200" cap="none" spc="0" normalizeH="0" baseline="0" noProof="0" dirty="0">
                <a:ln>
                  <a:noFill/>
                </a:ln>
                <a:solidFill>
                  <a:srgbClr val="58585A"/>
                </a:solidFill>
                <a:effectLst/>
                <a:uLnTx/>
                <a:uFillTx/>
                <a:latin typeface="Arial" panose="020B0604020202020204"/>
                <a:ea typeface="+mn-ea"/>
                <a:cs typeface="+mn-cs"/>
              </a:rPr>
              <a:t>ROTARY.ORG/MEMBERSHIP</a:t>
            </a:r>
            <a:endParaRPr kumimoji="0" lang="en" sz="3200" b="0" i="0" u="none" strike="noStrike" kern="1200" cap="none" spc="0" normalizeH="0" baseline="0" noProof="0" dirty="0">
              <a:ln>
                <a:noFill/>
              </a:ln>
              <a:solidFill>
                <a:srgbClr val="58585A"/>
              </a:solidFill>
              <a:effectLst/>
              <a:uLnTx/>
              <a:uFillTx/>
              <a:latin typeface="Arial" panose="020B0604020202020204"/>
              <a:ea typeface="+mn-ea"/>
              <a:cs typeface="+mn-cs"/>
            </a:endParaRPr>
          </a:p>
        </p:txBody>
      </p:sp>
    </p:spTree>
    <p:custDataLst>
      <p:tags r:id="rId1"/>
    </p:custDataLst>
    <p:extLst>
      <p:ext uri="{BB962C8B-B14F-4D97-AF65-F5344CB8AC3E}">
        <p14:creationId xmlns:p14="http://schemas.microsoft.com/office/powerpoint/2010/main" val="15142032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647C287-A576-402A-AF07-EAA7B4836050}"/>
              </a:ext>
            </a:extLst>
          </p:cNvPr>
          <p:cNvSpPr>
            <a:spLocks noGrp="1"/>
          </p:cNvSpPr>
          <p:nvPr>
            <p:ph type="sldNum" sz="quarter" idx="12"/>
          </p:nvPr>
        </p:nvSpPr>
        <p:spPr/>
        <p:txBody>
          <a:bodyPr/>
          <a:lstStyle/>
          <a:p>
            <a:fld id="{97A94E25-127B-4C48-AF96-44BA7B823777}" type="slidenum">
              <a:rPr lang="en-US" smtClean="0"/>
              <a:pPr/>
              <a:t>15</a:t>
            </a:fld>
            <a:endParaRPr lang="en-US" dirty="0"/>
          </a:p>
        </p:txBody>
      </p:sp>
      <p:sp>
        <p:nvSpPr>
          <p:cNvPr id="10" name="Subtitle 52">
            <a:extLst>
              <a:ext uri="{FF2B5EF4-FFF2-40B4-BE49-F238E27FC236}">
                <a16:creationId xmlns:a16="http://schemas.microsoft.com/office/drawing/2014/main" id="{B358482D-91A1-4E7B-A8BC-6BCA29C29614}"/>
              </a:ext>
            </a:extLst>
          </p:cNvPr>
          <p:cNvSpPr txBox="1">
            <a:spLocks/>
          </p:cNvSpPr>
          <p:nvPr/>
        </p:nvSpPr>
        <p:spPr>
          <a:xfrm>
            <a:off x="695891" y="3749215"/>
            <a:ext cx="4978400" cy="274822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300" kern="1200">
                <a:solidFill>
                  <a:schemeClr val="bg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fontAlgn="base"/>
            <a:r>
              <a:rPr lang="en-US" dirty="0"/>
              <a:t> </a:t>
            </a:r>
          </a:p>
        </p:txBody>
      </p:sp>
      <p:pic>
        <p:nvPicPr>
          <p:cNvPr id="15" name="Picture Placeholder 14"/>
          <p:cNvPicPr>
            <a:picLocks noGrp="1" noChangeAspect="1"/>
          </p:cNvPicPr>
          <p:nvPr>
            <p:ph type="pic" sz="quarter" idx="16"/>
          </p:nvPr>
        </p:nvPicPr>
        <p:blipFill rotWithShape="1">
          <a:blip r:embed="rId4">
            <a:extLst>
              <a:ext uri="{28A0092B-C50C-407E-A947-70E740481C1C}">
                <a14:useLocalDpi xmlns:a14="http://schemas.microsoft.com/office/drawing/2010/main" val="0"/>
              </a:ext>
            </a:extLst>
          </a:blip>
          <a:srcRect t="12500" b="4464"/>
          <a:stretch/>
        </p:blipFill>
        <p:spPr>
          <a:xfrm>
            <a:off x="0" y="-734786"/>
            <a:ext cx="12279086" cy="7592786"/>
          </a:xfrm>
        </p:spPr>
      </p:pic>
    </p:spTree>
    <p:custDataLst>
      <p:tags r:id="rId1"/>
    </p:custDataLst>
    <p:extLst>
      <p:ext uri="{BB962C8B-B14F-4D97-AF65-F5344CB8AC3E}">
        <p14:creationId xmlns:p14="http://schemas.microsoft.com/office/powerpoint/2010/main" val="3513604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crowd&#10;&#10;Description automatically generated">
            <a:extLst>
              <a:ext uri="{FF2B5EF4-FFF2-40B4-BE49-F238E27FC236}">
                <a16:creationId xmlns:a16="http://schemas.microsoft.com/office/drawing/2014/main" id="{0B052CDE-DA4C-432A-902B-438D0D7E334C}"/>
              </a:ext>
            </a:extLst>
          </p:cNvPr>
          <p:cNvPicPr>
            <a:picLocks noChangeAspect="1"/>
          </p:cNvPicPr>
          <p:nvPr/>
        </p:nvPicPr>
        <p:blipFill rotWithShape="1">
          <a:blip r:embed="rId4">
            <a:extLst>
              <a:ext uri="{28A0092B-C50C-407E-A947-70E740481C1C}">
                <a14:useLocalDpi xmlns:a14="http://schemas.microsoft.com/office/drawing/2010/main" val="0"/>
              </a:ext>
            </a:extLst>
          </a:blip>
          <a:srcRect l="46033"/>
          <a:stretch/>
        </p:blipFill>
        <p:spPr>
          <a:xfrm>
            <a:off x="-1" y="-79551"/>
            <a:ext cx="5732951" cy="7071378"/>
          </a:xfrm>
          <a:prstGeom prst="rect">
            <a:avLst/>
          </a:prstGeom>
        </p:spPr>
      </p:pic>
      <p:sp>
        <p:nvSpPr>
          <p:cNvPr id="12" name="Rectangle 11"/>
          <p:cNvSpPr/>
          <p:nvPr/>
        </p:nvSpPr>
        <p:spPr>
          <a:xfrm>
            <a:off x="-84224" y="5154267"/>
            <a:ext cx="4142509" cy="1065626"/>
          </a:xfrm>
          <a:prstGeom prst="rect">
            <a:avLst/>
          </a:prstGeom>
          <a:solidFill>
            <a:srgbClr val="01B4E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6000" dirty="0"/>
          </a:p>
        </p:txBody>
      </p:sp>
      <p:pic>
        <p:nvPicPr>
          <p:cNvPr id="16" name="Picture 15"/>
          <p:cNvPicPr>
            <a:picLocks noChangeAspect="1"/>
          </p:cNvPicPr>
          <p:nvPr/>
        </p:nvPicPr>
        <p:blipFill>
          <a:blip r:embed="rId5"/>
          <a:stretch>
            <a:fillRect/>
          </a:stretch>
        </p:blipFill>
        <p:spPr>
          <a:xfrm>
            <a:off x="4554297" y="-43836"/>
            <a:ext cx="7637703" cy="6945672"/>
          </a:xfrm>
          <a:prstGeom prst="rect">
            <a:avLst/>
          </a:prstGeom>
        </p:spPr>
      </p:pic>
      <p:sp>
        <p:nvSpPr>
          <p:cNvPr id="15" name="Text Placeholder 14"/>
          <p:cNvSpPr>
            <a:spLocks noGrp="1"/>
          </p:cNvSpPr>
          <p:nvPr>
            <p:ph type="body" sz="quarter" idx="14"/>
          </p:nvPr>
        </p:nvSpPr>
        <p:spPr>
          <a:xfrm>
            <a:off x="5290651" y="825841"/>
            <a:ext cx="4978400" cy="1135062"/>
          </a:xfrm>
          <a:ln>
            <a:gradFill>
              <a:gsLst>
                <a:gs pos="100000">
                  <a:schemeClr val="bg1"/>
                </a:gs>
                <a:gs pos="97000">
                  <a:schemeClr val="bg1">
                    <a:alpha val="0"/>
                  </a:schemeClr>
                </a:gs>
              </a:gsLst>
            </a:gradFill>
          </a:ln>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zh-TW" sz="4400" b="1" i="0" u="none" strike="noStrike" kern="1200" cap="all" spc="0" normalizeH="0" baseline="0" noProof="0" dirty="0">
                <a:ln>
                  <a:noFill/>
                </a:ln>
                <a:solidFill>
                  <a:prstClr val="white"/>
                </a:solidFill>
                <a:effectLst/>
                <a:uLnTx/>
                <a:uFillTx/>
                <a:latin typeface="Arial" panose="020B0604020202020204"/>
                <a:ea typeface="微軟正黑體" panose="020B0604030504040204" pitchFamily="34" charset="-120"/>
                <a:cs typeface="+mn-cs"/>
              </a:rPr>
              <a:t>140</a:t>
            </a:r>
            <a:r>
              <a:rPr kumimoji="0" lang="zh-TW" altLang="en-US" sz="4400" b="1" i="0" u="none" strike="noStrike" kern="1200" cap="all" spc="0" normalizeH="0" baseline="0" noProof="0" dirty="0">
                <a:ln>
                  <a:noFill/>
                </a:ln>
                <a:solidFill>
                  <a:prstClr val="white"/>
                </a:solidFill>
                <a:effectLst/>
                <a:uLnTx/>
                <a:uFillTx/>
                <a:latin typeface="Arial" panose="020B0604020202020204"/>
                <a:ea typeface="微軟正黑體" panose="020B0604030504040204" pitchFamily="34" charset="-120"/>
                <a:cs typeface="+mn-cs"/>
              </a:rPr>
              <a:t>萬名社員</a:t>
            </a:r>
            <a:endParaRPr kumimoji="0" lang="en-US" altLang="zh-TW" sz="4400" b="1" i="0" u="none" strike="noStrike" kern="1200" cap="all" spc="0" normalizeH="0" baseline="0" noProof="0" dirty="0">
              <a:ln>
                <a:noFill/>
              </a:ln>
              <a:solidFill>
                <a:prstClr val="white"/>
              </a:solidFill>
              <a:effectLst/>
              <a:uLnTx/>
              <a:uFillTx/>
              <a:latin typeface="Arial" panose="020B0604020202020204"/>
              <a:ea typeface="+mn-ea"/>
              <a:cs typeface="+mn-cs"/>
            </a:endParaRPr>
          </a:p>
        </p:txBody>
      </p:sp>
      <p:sp>
        <p:nvSpPr>
          <p:cNvPr id="5" name="Slide Number Placeholder 4"/>
          <p:cNvSpPr>
            <a:spLocks noGrp="1"/>
          </p:cNvSpPr>
          <p:nvPr>
            <p:ph type="sldNum" sz="quarter" idx="15"/>
          </p:nvPr>
        </p:nvSpPr>
        <p:spPr/>
        <p:txBody>
          <a:bodyPr/>
          <a:lstStyle/>
          <a:p>
            <a:fld id="{97A94E25-127B-4C48-AF96-44BA7B823777}" type="slidenum">
              <a:rPr lang="en-US" smtClean="0"/>
              <a:pPr/>
              <a:t>2</a:t>
            </a:fld>
            <a:endParaRPr lang="en-US" dirty="0"/>
          </a:p>
        </p:txBody>
      </p:sp>
      <p:sp>
        <p:nvSpPr>
          <p:cNvPr id="8" name="Rectangle 7"/>
          <p:cNvSpPr/>
          <p:nvPr/>
        </p:nvSpPr>
        <p:spPr>
          <a:xfrm>
            <a:off x="-84224" y="4937059"/>
            <a:ext cx="3906982" cy="1019193"/>
          </a:xfrm>
          <a:prstGeom prst="rect">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6000" dirty="0"/>
          </a:p>
        </p:txBody>
      </p:sp>
      <p:sp>
        <p:nvSpPr>
          <p:cNvPr id="11" name="TextBox 10"/>
          <p:cNvSpPr txBox="1"/>
          <p:nvPr/>
        </p:nvSpPr>
        <p:spPr>
          <a:xfrm>
            <a:off x="700256" y="5119549"/>
            <a:ext cx="681230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6000" b="0" i="0" u="none" strike="noStrike" kern="1200" cap="none" spc="0" normalizeH="0" baseline="0" noProof="0" dirty="0">
                <a:ln>
                  <a:noFill/>
                </a:ln>
                <a:solidFill>
                  <a:prstClr val="white"/>
                </a:solidFill>
                <a:effectLst/>
                <a:uLnTx/>
                <a:uFillTx/>
                <a:latin typeface="Arial" panose="020B0604020202020204"/>
                <a:ea typeface="微軟正黑體" panose="020B0604030504040204" pitchFamily="34" charset="-120"/>
                <a:cs typeface="+mn-cs"/>
              </a:rPr>
              <a:t>全球</a:t>
            </a:r>
            <a:endParaRPr kumimoji="0" lang="en-US" altLang="zh-TW" sz="6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9" name="Subtitle 52">
            <a:extLst>
              <a:ext uri="{FF2B5EF4-FFF2-40B4-BE49-F238E27FC236}">
                <a16:creationId xmlns:a16="http://schemas.microsoft.com/office/drawing/2014/main" id="{B358482D-91A1-4E7B-A8BC-6BCA29C29614}"/>
              </a:ext>
            </a:extLst>
          </p:cNvPr>
          <p:cNvSpPr txBox="1">
            <a:spLocks/>
          </p:cNvSpPr>
          <p:nvPr/>
        </p:nvSpPr>
        <p:spPr>
          <a:xfrm>
            <a:off x="5194844" y="2786744"/>
            <a:ext cx="6878623" cy="397304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bg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600" b="0" i="0" u="none" strike="noStrike" kern="1200" cap="none" spc="0" normalizeH="0" baseline="0" noProof="0" dirty="0">
                <a:ln>
                  <a:noFill/>
                </a:ln>
                <a:solidFill>
                  <a:prstClr val="black"/>
                </a:solidFill>
                <a:effectLst/>
                <a:uLnTx/>
                <a:uFillTx/>
                <a:latin typeface="Arial Narrow" panose="020B0606020202030204" pitchFamily="34" charset="0"/>
                <a:ea typeface="微軟正黑體" panose="020B0604030504040204" pitchFamily="34" charset="-120"/>
                <a:cs typeface="+mn-cs"/>
              </a:rPr>
              <a:t>一同努力下，</a:t>
            </a:r>
            <a:r>
              <a:rPr kumimoji="0" lang="en-US" altLang="zh-TW" sz="3600" b="1" i="0" u="none" strike="noStrike" kern="1200" cap="none" spc="0" normalizeH="0" baseline="0" noProof="0" dirty="0">
                <a:ln>
                  <a:noFill/>
                </a:ln>
                <a:solidFill>
                  <a:srgbClr val="01B4E7"/>
                </a:solidFill>
                <a:effectLst/>
                <a:uLnTx/>
                <a:uFillTx/>
                <a:latin typeface="Arial Narrow" panose="020B0606020202030204" pitchFamily="34" charset="0"/>
                <a:ea typeface="微軟正黑體" panose="020B0604030504040204" pitchFamily="34" charset="-120"/>
                <a:cs typeface="+mn-cs"/>
              </a:rPr>
              <a:t>46,000</a:t>
            </a:r>
            <a:r>
              <a:rPr kumimoji="0" lang="zh-TW" altLang="en-US" sz="3600" b="1" i="0" u="none" strike="noStrike" kern="1200" cap="none" spc="0" normalizeH="0" baseline="0" noProof="0" dirty="0">
                <a:ln>
                  <a:noFill/>
                </a:ln>
                <a:solidFill>
                  <a:srgbClr val="01B4E7"/>
                </a:solidFill>
                <a:effectLst/>
                <a:uLnTx/>
                <a:uFillTx/>
                <a:latin typeface="Arial Narrow" panose="020B0606020202030204" pitchFamily="34" charset="0"/>
                <a:ea typeface="微軟正黑體" panose="020B0604030504040204" pitchFamily="34" charset="-120"/>
                <a:cs typeface="+mn-cs"/>
              </a:rPr>
              <a:t>多個社超過</a:t>
            </a:r>
            <a:r>
              <a:rPr kumimoji="0" lang="en-US" altLang="zh-TW" sz="3600" b="1" i="0" u="none" strike="noStrike" kern="1200" cap="none" spc="0" normalizeH="0" baseline="0" noProof="0" dirty="0">
                <a:ln>
                  <a:noFill/>
                </a:ln>
                <a:solidFill>
                  <a:srgbClr val="01B4E7"/>
                </a:solidFill>
                <a:effectLst/>
                <a:uLnTx/>
                <a:uFillTx/>
                <a:latin typeface="Arial Narrow" panose="020B0606020202030204" pitchFamily="34" charset="0"/>
                <a:ea typeface="微軟正黑體" panose="020B0604030504040204" pitchFamily="34" charset="-120"/>
                <a:cs typeface="+mn-cs"/>
              </a:rPr>
              <a:t>140</a:t>
            </a:r>
            <a:r>
              <a:rPr kumimoji="0" lang="zh-TW" altLang="en-US" sz="3600" b="1" i="0" u="none" strike="noStrike" kern="1200" cap="none" spc="0" normalizeH="0" baseline="0" noProof="0" dirty="0">
                <a:ln>
                  <a:noFill/>
                </a:ln>
                <a:solidFill>
                  <a:srgbClr val="01B4E7"/>
                </a:solidFill>
                <a:effectLst/>
                <a:uLnTx/>
                <a:uFillTx/>
                <a:latin typeface="Arial Narrow" panose="020B0606020202030204" pitchFamily="34" charset="0"/>
                <a:ea typeface="微軟正黑體" panose="020B0604030504040204" pitchFamily="34" charset="-120"/>
                <a:cs typeface="+mn-cs"/>
              </a:rPr>
              <a:t>萬名扶輪社員和扶青社員</a:t>
            </a:r>
            <a:r>
              <a:rPr kumimoji="0" lang="zh-TW" altLang="en-US" sz="3600" b="0" i="0" u="none" strike="noStrike" kern="1200" cap="none" spc="0" normalizeH="0" baseline="0" noProof="0" dirty="0">
                <a:ln>
                  <a:noFill/>
                </a:ln>
                <a:solidFill>
                  <a:prstClr val="black"/>
                </a:solidFill>
                <a:effectLst/>
                <a:uLnTx/>
                <a:uFillTx/>
                <a:latin typeface="Arial Narrow" panose="020B0606020202030204" pitchFamily="34" charset="0"/>
                <a:ea typeface="微軟正黑體" panose="020B0604030504040204" pitchFamily="34" charset="-120"/>
                <a:cs typeface="+mn-cs"/>
              </a:rPr>
              <a:t>正在為全球社區帶來正向的改變。</a:t>
            </a:r>
            <a:endParaRPr kumimoji="0" lang="en-US" altLang="zh-TW" sz="3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Tree>
    <p:custDataLst>
      <p:tags r:id="rId1"/>
    </p:custDataLst>
    <p:extLst>
      <p:ext uri="{BB962C8B-B14F-4D97-AF65-F5344CB8AC3E}">
        <p14:creationId xmlns:p14="http://schemas.microsoft.com/office/powerpoint/2010/main" val="30238830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picture containing person, tree, outdoor, grass&#10;&#10;Description automatically generated">
            <a:extLst>
              <a:ext uri="{FF2B5EF4-FFF2-40B4-BE49-F238E27FC236}">
                <a16:creationId xmlns:a16="http://schemas.microsoft.com/office/drawing/2014/main" id="{6658B47A-9C0B-41A4-B55C-4634037F52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0"/>
            <a:ext cx="6108664" cy="9422103"/>
          </a:xfrm>
          <a:prstGeom prst="rect">
            <a:avLst/>
          </a:prstGeom>
        </p:spPr>
      </p:pic>
      <p:pic>
        <p:nvPicPr>
          <p:cNvPr id="20" name="Picture 19" descr="A picture containing text, person, outdoor&#10;&#10;Description automatically generated">
            <a:extLst>
              <a:ext uri="{FF2B5EF4-FFF2-40B4-BE49-F238E27FC236}">
                <a16:creationId xmlns:a16="http://schemas.microsoft.com/office/drawing/2014/main" id="{DF7666BC-BAA8-43AB-A22B-4D4F860E8B67}"/>
              </a:ext>
            </a:extLst>
          </p:cNvPr>
          <p:cNvPicPr>
            <a:picLocks noChangeAspect="1"/>
          </p:cNvPicPr>
          <p:nvPr/>
        </p:nvPicPr>
        <p:blipFill rotWithShape="1">
          <a:blip r:embed="rId5">
            <a:extLst>
              <a:ext uri="{28A0092B-C50C-407E-A947-70E740481C1C}">
                <a14:useLocalDpi xmlns:a14="http://schemas.microsoft.com/office/drawing/2010/main" val="0"/>
              </a:ext>
            </a:extLst>
          </a:blip>
          <a:srcRect l="14538" r="18796"/>
          <a:stretch/>
        </p:blipFill>
        <p:spPr>
          <a:xfrm>
            <a:off x="-1981472" y="337826"/>
            <a:ext cx="8077472" cy="9087156"/>
          </a:xfrm>
          <a:prstGeom prst="rect">
            <a:avLst/>
          </a:prstGeom>
        </p:spPr>
      </p:pic>
      <p:sp>
        <p:nvSpPr>
          <p:cNvPr id="12" name="Rectangle 11"/>
          <p:cNvSpPr/>
          <p:nvPr/>
        </p:nvSpPr>
        <p:spPr>
          <a:xfrm>
            <a:off x="-2030682" y="7530636"/>
            <a:ext cx="4253593" cy="1065626"/>
          </a:xfrm>
          <a:prstGeom prst="rect">
            <a:avLst/>
          </a:prstGeom>
          <a:solidFill>
            <a:srgbClr val="01B4E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6000" dirty="0"/>
          </a:p>
        </p:txBody>
      </p:sp>
      <p:sp>
        <p:nvSpPr>
          <p:cNvPr id="5" name="Slide Number Placeholder 4"/>
          <p:cNvSpPr>
            <a:spLocks noGrp="1"/>
          </p:cNvSpPr>
          <p:nvPr>
            <p:ph type="sldNum" sz="quarter" idx="15"/>
          </p:nvPr>
        </p:nvSpPr>
        <p:spPr/>
        <p:txBody>
          <a:bodyPr/>
          <a:lstStyle/>
          <a:p>
            <a:fld id="{97A94E25-127B-4C48-AF96-44BA7B823777}" type="slidenum">
              <a:rPr lang="en-US" smtClean="0"/>
              <a:pPr/>
              <a:t>3</a:t>
            </a:fld>
            <a:endParaRPr lang="en-US" dirty="0"/>
          </a:p>
        </p:txBody>
      </p:sp>
      <p:sp>
        <p:nvSpPr>
          <p:cNvPr id="8" name="Rectangle 7"/>
          <p:cNvSpPr/>
          <p:nvPr/>
        </p:nvSpPr>
        <p:spPr>
          <a:xfrm>
            <a:off x="-1973087" y="7333763"/>
            <a:ext cx="3906982" cy="1019193"/>
          </a:xfrm>
          <a:prstGeom prst="rect">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6000" dirty="0"/>
          </a:p>
        </p:txBody>
      </p:sp>
      <p:sp>
        <p:nvSpPr>
          <p:cNvPr id="11" name="TextBox 10"/>
          <p:cNvSpPr txBox="1"/>
          <p:nvPr/>
        </p:nvSpPr>
        <p:spPr>
          <a:xfrm>
            <a:off x="-898507" y="7550457"/>
            <a:ext cx="6812309" cy="584775"/>
          </a:xfrm>
          <a:prstGeom prst="rect">
            <a:avLst/>
          </a:prstGeom>
          <a:noFill/>
        </p:spPr>
        <p:txBody>
          <a:bodyPr wrap="square" rtlCol="0">
            <a:spAutoFit/>
          </a:bodyPr>
          <a:lstStyle/>
          <a:p>
            <a:r>
              <a:rPr lang="zh-TW" altLang="en-US" sz="3200" b="1" dirty="0">
                <a:solidFill>
                  <a:schemeClr val="bg1"/>
                </a:solidFill>
              </a:rPr>
              <a:t>扶輪社</a:t>
            </a:r>
            <a:endParaRPr lang="en-US" sz="3200" b="1" dirty="0">
              <a:solidFill>
                <a:schemeClr val="bg1"/>
              </a:solidFill>
            </a:endParaRPr>
          </a:p>
        </p:txBody>
      </p:sp>
      <p:sp>
        <p:nvSpPr>
          <p:cNvPr id="14" name="Rectangle 13">
            <a:extLst>
              <a:ext uri="{FF2B5EF4-FFF2-40B4-BE49-F238E27FC236}">
                <a16:creationId xmlns:a16="http://schemas.microsoft.com/office/drawing/2014/main" id="{FF5BB6C9-913B-4717-9955-C9892C277C11}"/>
              </a:ext>
            </a:extLst>
          </p:cNvPr>
          <p:cNvSpPr/>
          <p:nvPr/>
        </p:nvSpPr>
        <p:spPr>
          <a:xfrm>
            <a:off x="8062155" y="7573194"/>
            <a:ext cx="4142509" cy="1065626"/>
          </a:xfrm>
          <a:prstGeom prst="rect">
            <a:avLst/>
          </a:prstGeom>
          <a:solidFill>
            <a:srgbClr val="01B4E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6000" dirty="0"/>
          </a:p>
        </p:txBody>
      </p:sp>
      <p:sp>
        <p:nvSpPr>
          <p:cNvPr id="17" name="Rectangle 16">
            <a:extLst>
              <a:ext uri="{FF2B5EF4-FFF2-40B4-BE49-F238E27FC236}">
                <a16:creationId xmlns:a16="http://schemas.microsoft.com/office/drawing/2014/main" id="{948CA438-6893-43BB-8042-578985EEB639}"/>
              </a:ext>
            </a:extLst>
          </p:cNvPr>
          <p:cNvSpPr/>
          <p:nvPr/>
        </p:nvSpPr>
        <p:spPr>
          <a:xfrm>
            <a:off x="8346892" y="7333763"/>
            <a:ext cx="3906982" cy="1019193"/>
          </a:xfrm>
          <a:prstGeom prst="rect">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6000" dirty="0"/>
          </a:p>
        </p:txBody>
      </p:sp>
      <p:sp>
        <p:nvSpPr>
          <p:cNvPr id="18" name="TextBox 17">
            <a:extLst>
              <a:ext uri="{FF2B5EF4-FFF2-40B4-BE49-F238E27FC236}">
                <a16:creationId xmlns:a16="http://schemas.microsoft.com/office/drawing/2014/main" id="{99047222-4B94-4AC7-B378-BCC205FE0E58}"/>
              </a:ext>
            </a:extLst>
          </p:cNvPr>
          <p:cNvSpPr txBox="1"/>
          <p:nvPr/>
        </p:nvSpPr>
        <p:spPr>
          <a:xfrm>
            <a:off x="9554460" y="7550456"/>
            <a:ext cx="6812309" cy="584775"/>
          </a:xfrm>
          <a:prstGeom prst="rect">
            <a:avLst/>
          </a:prstGeom>
          <a:noFill/>
        </p:spPr>
        <p:txBody>
          <a:bodyPr wrap="square" rtlCol="0">
            <a:spAutoFit/>
          </a:bodyPr>
          <a:lstStyle/>
          <a:p>
            <a:r>
              <a:rPr lang="zh-TW" altLang="en-US" sz="3200" b="1" dirty="0">
                <a:solidFill>
                  <a:schemeClr val="bg1"/>
                </a:solidFill>
              </a:rPr>
              <a:t>扶青社</a:t>
            </a:r>
            <a:endParaRPr lang="en-US" sz="3200" b="1" dirty="0">
              <a:solidFill>
                <a:schemeClr val="bg1"/>
              </a:solidFill>
            </a:endParaRPr>
          </a:p>
        </p:txBody>
      </p:sp>
    </p:spTree>
    <p:custDataLst>
      <p:tags r:id="rId1"/>
    </p:custDataLst>
    <p:extLst>
      <p:ext uri="{BB962C8B-B14F-4D97-AF65-F5344CB8AC3E}">
        <p14:creationId xmlns:p14="http://schemas.microsoft.com/office/powerpoint/2010/main" val="1091793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1"/>
          <p:cNvPicPr>
            <a:picLocks noChangeAspect="1"/>
          </p:cNvPicPr>
          <p:nvPr/>
        </p:nvPicPr>
        <p:blipFill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rcRect b="10099"/>
          <a:stretch/>
        </p:blipFill>
        <p:spPr bwMode="auto">
          <a:xfrm>
            <a:off x="-352925" y="-1531186"/>
            <a:ext cx="12544925" cy="8458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305189" y="-135976"/>
            <a:ext cx="12544924" cy="7039721"/>
          </a:xfrm>
          <a:prstGeom prst="rect">
            <a:avLst/>
          </a:prstGeom>
          <a:solidFill>
            <a:srgbClr val="58585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p:cNvSpPr>
            <a:spLocks noGrp="1"/>
          </p:cNvSpPr>
          <p:nvPr>
            <p:ph type="sldNum" sz="quarter" idx="12"/>
          </p:nvPr>
        </p:nvSpPr>
        <p:spPr/>
        <p:txBody>
          <a:bodyPr/>
          <a:lstStyle/>
          <a:p>
            <a:fld id="{97A94E25-127B-4C48-AF96-44BA7B823777}" type="slidenum">
              <a:rPr lang="en-US" smtClean="0"/>
              <a:pPr/>
              <a:t>4</a:t>
            </a:fld>
            <a:endParaRPr lang="en-US" dirty="0"/>
          </a:p>
        </p:txBody>
      </p:sp>
      <p:sp>
        <p:nvSpPr>
          <p:cNvPr id="31" name="Subtitle 9"/>
          <p:cNvSpPr txBox="1">
            <a:spLocks/>
          </p:cNvSpPr>
          <p:nvPr/>
        </p:nvSpPr>
        <p:spPr>
          <a:xfrm>
            <a:off x="6596561" y="5285863"/>
            <a:ext cx="9176841" cy="94649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bg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600" dirty="0">
                <a:latin typeface="Arial Narrow" panose="020B0606020202030204" pitchFamily="34" charset="0"/>
              </a:rPr>
              <a:t>25% </a:t>
            </a:r>
            <a:r>
              <a:rPr lang="zh-TW" altLang="en-US" sz="3600" dirty="0">
                <a:latin typeface="Arial Narrow" panose="020B0606020202030204" pitchFamily="34" charset="0"/>
              </a:rPr>
              <a:t>的扶輪社員是女性</a:t>
            </a:r>
            <a:endParaRPr lang="en-US" altLang="zh-TW" sz="3600" dirty="0">
              <a:latin typeface="Arial Narrow" panose="020B0606020202030204" pitchFamily="34" charset="0"/>
            </a:endParaRPr>
          </a:p>
          <a:p>
            <a:r>
              <a:rPr lang="en-US" sz="3600" dirty="0">
                <a:latin typeface="Arial Narrow" panose="020B0606020202030204" pitchFamily="34" charset="0"/>
              </a:rPr>
              <a:t>52%</a:t>
            </a:r>
            <a:r>
              <a:rPr lang="zh-TW" altLang="en-US" sz="3600" dirty="0">
                <a:latin typeface="Arial Narrow" panose="020B0606020202030204" pitchFamily="34" charset="0"/>
              </a:rPr>
              <a:t>的扶青社員是女性</a:t>
            </a:r>
          </a:p>
          <a:p>
            <a:endParaRPr lang="en-US" sz="3600" dirty="0">
              <a:latin typeface="Arial Narrow" panose="020B0606020202030204" pitchFamily="34" charset="0"/>
            </a:endParaRPr>
          </a:p>
        </p:txBody>
      </p:sp>
      <p:graphicFrame>
        <p:nvGraphicFramePr>
          <p:cNvPr id="2" name="Table 2">
            <a:extLst>
              <a:ext uri="{FF2B5EF4-FFF2-40B4-BE49-F238E27FC236}">
                <a16:creationId xmlns:a16="http://schemas.microsoft.com/office/drawing/2014/main" id="{E50D5F2A-B154-4613-B67B-EFDFC5F64DAC}"/>
              </a:ext>
            </a:extLst>
          </p:cNvPr>
          <p:cNvGraphicFramePr>
            <a:graphicFrameLocks noGrp="1"/>
          </p:cNvGraphicFramePr>
          <p:nvPr>
            <p:extLst>
              <p:ext uri="{D42A27DB-BD31-4B8C-83A1-F6EECF244321}">
                <p14:modId xmlns:p14="http://schemas.microsoft.com/office/powerpoint/2010/main" val="3128964021"/>
              </p:ext>
            </p:extLst>
          </p:nvPr>
        </p:nvGraphicFramePr>
        <p:xfrm>
          <a:off x="-23598" y="1172798"/>
          <a:ext cx="11692892" cy="4062590"/>
        </p:xfrm>
        <a:graphic>
          <a:graphicData uri="http://schemas.openxmlformats.org/drawingml/2006/table">
            <a:tbl>
              <a:tblPr firstRow="1" bandRow="1">
                <a:tableStyleId>{2D5ABB26-0587-4C30-8999-92F81FD0307C}</a:tableStyleId>
              </a:tblPr>
              <a:tblGrid>
                <a:gridCol w="2548890">
                  <a:extLst>
                    <a:ext uri="{9D8B030D-6E8A-4147-A177-3AD203B41FA5}">
                      <a16:colId xmlns:a16="http://schemas.microsoft.com/office/drawing/2014/main" val="1435393688"/>
                    </a:ext>
                  </a:extLst>
                </a:gridCol>
                <a:gridCol w="3297556">
                  <a:extLst>
                    <a:ext uri="{9D8B030D-6E8A-4147-A177-3AD203B41FA5}">
                      <a16:colId xmlns:a16="http://schemas.microsoft.com/office/drawing/2014/main" val="1220656341"/>
                    </a:ext>
                  </a:extLst>
                </a:gridCol>
                <a:gridCol w="2923223">
                  <a:extLst>
                    <a:ext uri="{9D8B030D-6E8A-4147-A177-3AD203B41FA5}">
                      <a16:colId xmlns:a16="http://schemas.microsoft.com/office/drawing/2014/main" val="2641775968"/>
                    </a:ext>
                  </a:extLst>
                </a:gridCol>
                <a:gridCol w="2923223">
                  <a:extLst>
                    <a:ext uri="{9D8B030D-6E8A-4147-A177-3AD203B41FA5}">
                      <a16:colId xmlns:a16="http://schemas.microsoft.com/office/drawing/2014/main" val="515840476"/>
                    </a:ext>
                  </a:extLst>
                </a:gridCol>
              </a:tblGrid>
              <a:tr h="737282">
                <a:tc>
                  <a:txBody>
                    <a:bodyPr/>
                    <a:lstStyle/>
                    <a:p>
                      <a:r>
                        <a:rPr lang="zh-TW" altLang="en-US" sz="2800" b="1" dirty="0">
                          <a:solidFill>
                            <a:schemeClr val="bg1"/>
                          </a:solidFill>
                          <a:latin typeface="Arial Narrow" panose="020B0606020202030204" pitchFamily="34" charset="0"/>
                        </a:rPr>
                        <a:t>全世界</a:t>
                      </a:r>
                      <a:endParaRPr lang="en-US" sz="2800" b="1" dirty="0">
                        <a:solidFill>
                          <a:schemeClr val="bg1"/>
                        </a:solidFill>
                        <a:latin typeface="Arial Narrow" panose="020B060602020203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1B4E7">
                        <a:alpha val="50000"/>
                      </a:srgbClr>
                    </a:solidFill>
                  </a:tcPr>
                </a:tc>
                <a:tc>
                  <a:txBody>
                    <a:bodyPr/>
                    <a:lstStyle/>
                    <a:p>
                      <a:r>
                        <a:rPr lang="zh-TW" altLang="en-US" sz="2800" b="1" dirty="0">
                          <a:solidFill>
                            <a:schemeClr val="bg1"/>
                          </a:solidFill>
                          <a:latin typeface="Arial Narrow" panose="020B0606020202030204" pitchFamily="34" charset="0"/>
                        </a:rPr>
                        <a:t>至</a:t>
                      </a:r>
                      <a:r>
                        <a:rPr lang="en-US" altLang="zh-TW" sz="2800" b="1" dirty="0">
                          <a:solidFill>
                            <a:schemeClr val="bg1"/>
                          </a:solidFill>
                          <a:latin typeface="Arial Narrow" panose="020B0606020202030204" pitchFamily="34" charset="0"/>
                        </a:rPr>
                        <a:t>2022</a:t>
                      </a:r>
                      <a:r>
                        <a:rPr lang="zh-TW" altLang="en-US" sz="2800" b="1" dirty="0">
                          <a:solidFill>
                            <a:schemeClr val="bg1"/>
                          </a:solidFill>
                          <a:latin typeface="Arial Narrow" panose="020B0606020202030204" pitchFamily="34" charset="0"/>
                        </a:rPr>
                        <a:t>年</a:t>
                      </a:r>
                      <a:r>
                        <a:rPr lang="en-US" altLang="zh-TW" sz="2800" b="1" dirty="0">
                          <a:solidFill>
                            <a:schemeClr val="bg1"/>
                          </a:solidFill>
                          <a:latin typeface="Arial Narrow" panose="020B0606020202030204" pitchFamily="34" charset="0"/>
                        </a:rPr>
                        <a:t>1</a:t>
                      </a:r>
                      <a:r>
                        <a:rPr lang="zh-TW" altLang="en-US" sz="2800" b="1" dirty="0">
                          <a:solidFill>
                            <a:schemeClr val="bg1"/>
                          </a:solidFill>
                          <a:latin typeface="Arial Narrow" panose="020B0606020202030204" pitchFamily="34" charset="0"/>
                        </a:rPr>
                        <a:t>月</a:t>
                      </a:r>
                      <a:r>
                        <a:rPr lang="en-US" altLang="zh-TW" sz="2800" b="1" dirty="0">
                          <a:solidFill>
                            <a:schemeClr val="bg1"/>
                          </a:solidFill>
                          <a:latin typeface="Arial Narrow" panose="020B0606020202030204" pitchFamily="34" charset="0"/>
                        </a:rPr>
                        <a:t>1</a:t>
                      </a:r>
                      <a:r>
                        <a:rPr lang="zh-TW" altLang="en-US" sz="2800" b="1" dirty="0">
                          <a:solidFill>
                            <a:schemeClr val="bg1"/>
                          </a:solidFill>
                          <a:latin typeface="Arial Narrow" panose="020B0606020202030204" pitchFamily="34" charset="0"/>
                        </a:rPr>
                        <a:t>日止</a:t>
                      </a:r>
                      <a:endParaRPr lang="en-US" sz="2800" b="1" dirty="0">
                        <a:solidFill>
                          <a:schemeClr val="bg1"/>
                        </a:solidFill>
                        <a:latin typeface="Arial Narrow" panose="020B060602020203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alpha val="50000"/>
                      </a:schemeClr>
                    </a:solidFill>
                  </a:tcPr>
                </a:tc>
                <a:tc>
                  <a:txBody>
                    <a:bodyPr/>
                    <a:lstStyle/>
                    <a:p>
                      <a:r>
                        <a:rPr lang="zh-TW" altLang="en-US" sz="2800" b="1" dirty="0">
                          <a:solidFill>
                            <a:schemeClr val="bg1"/>
                          </a:solidFill>
                          <a:latin typeface="Arial Narrow" panose="020B0606020202030204" pitchFamily="34" charset="0"/>
                        </a:rPr>
                        <a:t>自</a:t>
                      </a:r>
                      <a:r>
                        <a:rPr lang="en-US" altLang="zh-TW" sz="2800" b="1" dirty="0">
                          <a:solidFill>
                            <a:schemeClr val="bg1"/>
                          </a:solidFill>
                          <a:latin typeface="Arial Narrow" panose="020B0606020202030204" pitchFamily="34" charset="0"/>
                        </a:rPr>
                        <a:t>2021</a:t>
                      </a:r>
                      <a:r>
                        <a:rPr lang="zh-TW" altLang="en-US" sz="2800" b="1" dirty="0">
                          <a:solidFill>
                            <a:schemeClr val="bg1"/>
                          </a:solidFill>
                          <a:latin typeface="Arial Narrow" panose="020B0606020202030204" pitchFamily="34" charset="0"/>
                        </a:rPr>
                        <a:t>年</a:t>
                      </a:r>
                      <a:r>
                        <a:rPr lang="en-US" altLang="zh-TW" sz="2800" b="1" dirty="0">
                          <a:solidFill>
                            <a:schemeClr val="bg1"/>
                          </a:solidFill>
                          <a:latin typeface="Arial Narrow" panose="020B0606020202030204" pitchFamily="34" charset="0"/>
                        </a:rPr>
                        <a:t>7</a:t>
                      </a:r>
                      <a:r>
                        <a:rPr lang="zh-TW" altLang="en-US" sz="2800" b="1" dirty="0">
                          <a:solidFill>
                            <a:schemeClr val="bg1"/>
                          </a:solidFill>
                          <a:latin typeface="Arial Narrow" panose="020B0606020202030204" pitchFamily="34" charset="0"/>
                        </a:rPr>
                        <a:t>月</a:t>
                      </a:r>
                      <a:r>
                        <a:rPr lang="en-US" altLang="zh-TW" sz="2800" b="1" dirty="0">
                          <a:solidFill>
                            <a:schemeClr val="bg1"/>
                          </a:solidFill>
                          <a:latin typeface="Arial Narrow" panose="020B0606020202030204" pitchFamily="34" charset="0"/>
                        </a:rPr>
                        <a:t>1</a:t>
                      </a:r>
                      <a:r>
                        <a:rPr lang="zh-TW" altLang="en-US" sz="2800" b="1" dirty="0">
                          <a:solidFill>
                            <a:schemeClr val="bg1"/>
                          </a:solidFill>
                          <a:latin typeface="Arial Narrow" panose="020B0606020202030204" pitchFamily="34" charset="0"/>
                        </a:rPr>
                        <a:t>日迄今</a:t>
                      </a:r>
                      <a:endParaRPr lang="en-US" sz="2800" b="1" dirty="0">
                        <a:solidFill>
                          <a:schemeClr val="bg1"/>
                        </a:solidFill>
                        <a:latin typeface="Arial Narrow" panose="020B060602020203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alpha val="50000"/>
                      </a:schemeClr>
                    </a:solidFill>
                  </a:tcPr>
                </a:tc>
                <a:tc>
                  <a:txBody>
                    <a:bodyPr/>
                    <a:lstStyle/>
                    <a:p>
                      <a:r>
                        <a:rPr lang="zh-TW" altLang="en-US" sz="2800" b="1" dirty="0">
                          <a:solidFill>
                            <a:schemeClr val="bg1"/>
                          </a:solidFill>
                          <a:latin typeface="Arial Narrow" panose="020B0606020202030204" pitchFamily="34" charset="0"/>
                        </a:rPr>
                        <a:t>與</a:t>
                      </a:r>
                      <a:r>
                        <a:rPr lang="en-US" altLang="zh-TW" sz="2800" b="1" dirty="0">
                          <a:solidFill>
                            <a:schemeClr val="bg1"/>
                          </a:solidFill>
                          <a:latin typeface="Arial Narrow" panose="020B0606020202030204" pitchFamily="34" charset="0"/>
                        </a:rPr>
                        <a:t>2021</a:t>
                      </a:r>
                      <a:r>
                        <a:rPr lang="zh-TW" altLang="en-US" sz="2800" b="1" dirty="0">
                          <a:solidFill>
                            <a:schemeClr val="bg1"/>
                          </a:solidFill>
                          <a:latin typeface="Arial Narrow" panose="020B0606020202030204" pitchFamily="34" charset="0"/>
                        </a:rPr>
                        <a:t>年</a:t>
                      </a:r>
                      <a:r>
                        <a:rPr lang="en-US" altLang="zh-TW" sz="2800" b="1" dirty="0">
                          <a:solidFill>
                            <a:schemeClr val="bg1"/>
                          </a:solidFill>
                          <a:latin typeface="Arial Narrow" panose="020B0606020202030204" pitchFamily="34" charset="0"/>
                        </a:rPr>
                        <a:t>1</a:t>
                      </a:r>
                      <a:r>
                        <a:rPr lang="zh-TW" altLang="en-US" sz="2800" b="1" dirty="0">
                          <a:solidFill>
                            <a:schemeClr val="bg1"/>
                          </a:solidFill>
                          <a:latin typeface="Arial Narrow" panose="020B0606020202030204" pitchFamily="34" charset="0"/>
                        </a:rPr>
                        <a:t>月</a:t>
                      </a:r>
                      <a:r>
                        <a:rPr lang="en-US" altLang="zh-TW" sz="2800" b="1" dirty="0">
                          <a:solidFill>
                            <a:schemeClr val="bg1"/>
                          </a:solidFill>
                          <a:latin typeface="Arial Narrow" panose="020B0606020202030204" pitchFamily="34" charset="0"/>
                        </a:rPr>
                        <a:t>1</a:t>
                      </a:r>
                      <a:r>
                        <a:rPr lang="zh-TW" altLang="en-US" sz="2800" b="1" dirty="0">
                          <a:solidFill>
                            <a:schemeClr val="bg1"/>
                          </a:solidFill>
                          <a:latin typeface="Arial Narrow" panose="020B0606020202030204" pitchFamily="34" charset="0"/>
                        </a:rPr>
                        <a:t>日迄今</a:t>
                      </a:r>
                      <a:endParaRPr lang="en-US" sz="2800" b="1" dirty="0">
                        <a:solidFill>
                          <a:schemeClr val="bg1"/>
                        </a:solidFill>
                        <a:latin typeface="Arial Narrow" panose="020B060602020203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alpha val="50000"/>
                      </a:schemeClr>
                    </a:solidFill>
                  </a:tcPr>
                </a:tc>
                <a:extLst>
                  <a:ext uri="{0D108BD9-81ED-4DB2-BD59-A6C34878D82A}">
                    <a16:rowId xmlns:a16="http://schemas.microsoft.com/office/drawing/2014/main" val="4039871986"/>
                  </a:ext>
                </a:extLst>
              </a:tr>
              <a:tr h="814541">
                <a:tc>
                  <a:txBody>
                    <a:bodyPr/>
                    <a:lstStyle/>
                    <a:p>
                      <a:r>
                        <a:rPr lang="zh-TW" altLang="en-US" sz="3200" dirty="0">
                          <a:solidFill>
                            <a:schemeClr val="bg1"/>
                          </a:solidFill>
                          <a:latin typeface="Arial Narrow" panose="020B0606020202030204" pitchFamily="34" charset="0"/>
                        </a:rPr>
                        <a:t>扶輪社員</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1B4E7">
                        <a:alpha val="50000"/>
                      </a:srgbClr>
                    </a:solidFill>
                  </a:tcPr>
                </a:tc>
                <a:tc>
                  <a:txBody>
                    <a:bodyPr/>
                    <a:lstStyle/>
                    <a:p>
                      <a:r>
                        <a:rPr lang="en-US" sz="3200" dirty="0">
                          <a:solidFill>
                            <a:schemeClr val="bg1"/>
                          </a:solidFill>
                          <a:latin typeface="Arial Narrow" panose="020B0606020202030204" pitchFamily="34" charset="0"/>
                        </a:rPr>
                        <a:t>1,186,303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3200" dirty="0">
                          <a:solidFill>
                            <a:schemeClr val="bg1"/>
                          </a:solidFill>
                          <a:latin typeface="Arial Narrow" panose="020B0606020202030204" pitchFamily="34" charset="0"/>
                        </a:rPr>
                        <a:t>+ 23,540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chemeClr val="bg1"/>
                          </a:solidFill>
                          <a:latin typeface="Arial Narrow" panose="020B0606020202030204" pitchFamily="34" charset="0"/>
                        </a:rPr>
                        <a:t>+ 10,941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59606567"/>
                  </a:ext>
                </a:extLst>
              </a:tr>
              <a:tr h="796853">
                <a:tc>
                  <a:txBody>
                    <a:bodyPr/>
                    <a:lstStyle/>
                    <a:p>
                      <a:r>
                        <a:rPr lang="zh-TW" altLang="en-US" sz="3200" dirty="0">
                          <a:solidFill>
                            <a:schemeClr val="bg1"/>
                          </a:solidFill>
                          <a:latin typeface="Arial Narrow" panose="020B0606020202030204" pitchFamily="34" charset="0"/>
                        </a:rPr>
                        <a:t>扶青社員</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1B4E7">
                        <a:alpha val="50000"/>
                      </a:srgbClr>
                    </a:solidFill>
                  </a:tcPr>
                </a:tc>
                <a:tc>
                  <a:txBody>
                    <a:bodyPr/>
                    <a:lstStyle/>
                    <a:p>
                      <a:r>
                        <a:rPr lang="en-US" sz="3200" dirty="0">
                          <a:solidFill>
                            <a:schemeClr val="bg1"/>
                          </a:solidFill>
                          <a:latin typeface="Arial Narrow" panose="020B0606020202030204" pitchFamily="34" charset="0"/>
                        </a:rPr>
                        <a:t>234,408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3200" dirty="0">
                          <a:solidFill>
                            <a:schemeClr val="bg1"/>
                          </a:solidFill>
                          <a:latin typeface="Arial Narrow" panose="020B0606020202030204" pitchFamily="34" charset="0"/>
                        </a:rPr>
                        <a:t>+ 13,981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chemeClr val="bg1"/>
                          </a:solidFill>
                          <a:latin typeface="Arial Narrow" panose="020B0606020202030204" pitchFamily="34" charset="0"/>
                        </a:rPr>
                        <a:t>+ 9,626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14312745"/>
                  </a:ext>
                </a:extLst>
              </a:tr>
              <a:tr h="808787">
                <a:tc>
                  <a:txBody>
                    <a:bodyPr/>
                    <a:lstStyle/>
                    <a:p>
                      <a:r>
                        <a:rPr lang="zh-TW" altLang="en-US" sz="3200" dirty="0">
                          <a:solidFill>
                            <a:schemeClr val="bg1"/>
                          </a:solidFill>
                          <a:latin typeface="Arial Narrow" panose="020B0606020202030204" pitchFamily="34" charset="0"/>
                        </a:rPr>
                        <a:t>扶輪社</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1B4E7">
                        <a:alpha val="50000"/>
                      </a:srgbClr>
                    </a:solidFill>
                  </a:tcPr>
                </a:tc>
                <a:tc>
                  <a:txBody>
                    <a:bodyPr/>
                    <a:lstStyle/>
                    <a:p>
                      <a:r>
                        <a:rPr lang="en-US" sz="3200" dirty="0">
                          <a:solidFill>
                            <a:schemeClr val="bg1"/>
                          </a:solidFill>
                          <a:latin typeface="Arial Narrow" panose="020B0606020202030204" pitchFamily="34" charset="0"/>
                        </a:rPr>
                        <a:t>37,043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3200" dirty="0">
                          <a:solidFill>
                            <a:schemeClr val="bg1"/>
                          </a:solidFill>
                          <a:latin typeface="Arial Narrow" panose="020B0606020202030204" pitchFamily="34" charset="0"/>
                        </a:rPr>
                        <a:t>+429</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chemeClr val="bg1"/>
                          </a:solidFill>
                          <a:latin typeface="Arial Narrow" panose="020B0606020202030204" pitchFamily="34" charset="0"/>
                        </a:rPr>
                        <a:t>+ 632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44096280"/>
                  </a:ext>
                </a:extLst>
              </a:tr>
              <a:tr h="697529">
                <a:tc>
                  <a:txBody>
                    <a:bodyPr/>
                    <a:lstStyle/>
                    <a:p>
                      <a:r>
                        <a:rPr lang="zh-TW" altLang="en-US" sz="3200" dirty="0">
                          <a:solidFill>
                            <a:schemeClr val="bg1"/>
                          </a:solidFill>
                          <a:latin typeface="Arial Narrow" panose="020B0606020202030204" pitchFamily="34" charset="0"/>
                        </a:rPr>
                        <a:t>扶青社</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1B4E7">
                        <a:alpha val="50000"/>
                      </a:srgbClr>
                    </a:solidFill>
                  </a:tcPr>
                </a:tc>
                <a:tc>
                  <a:txBody>
                    <a:bodyPr/>
                    <a:lstStyle/>
                    <a:p>
                      <a:r>
                        <a:rPr lang="en-US" sz="3200" dirty="0">
                          <a:solidFill>
                            <a:schemeClr val="bg1"/>
                          </a:solidFill>
                          <a:latin typeface="Arial Narrow" panose="020B0606020202030204" pitchFamily="34" charset="0"/>
                        </a:rPr>
                        <a:t>10,815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3200" dirty="0">
                          <a:solidFill>
                            <a:schemeClr val="bg1"/>
                          </a:solidFill>
                          <a:latin typeface="Arial Narrow" panose="020B0606020202030204" pitchFamily="34" charset="0"/>
                        </a:rPr>
                        <a:t>+ 505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chemeClr val="bg1"/>
                          </a:solidFill>
                          <a:latin typeface="Arial Narrow" panose="020B0606020202030204" pitchFamily="34" charset="0"/>
                        </a:rPr>
                        <a:t>- 410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33268885"/>
                  </a:ext>
                </a:extLst>
              </a:tr>
            </a:tbl>
          </a:graphicData>
        </a:graphic>
      </p:graphicFrame>
      <p:cxnSp>
        <p:nvCxnSpPr>
          <p:cNvPr id="10" name="Straight Connector 9">
            <a:extLst>
              <a:ext uri="{FF2B5EF4-FFF2-40B4-BE49-F238E27FC236}">
                <a16:creationId xmlns:a16="http://schemas.microsoft.com/office/drawing/2014/main" id="{621E7796-8483-4A4D-87A7-D15CAC8E0388}"/>
              </a:ext>
            </a:extLst>
          </p:cNvPr>
          <p:cNvCxnSpPr>
            <a:cxnSpLocks/>
          </p:cNvCxnSpPr>
          <p:nvPr/>
        </p:nvCxnSpPr>
        <p:spPr>
          <a:xfrm>
            <a:off x="251460" y="2343150"/>
            <a:ext cx="1158748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190F7A7-BF9F-4863-A9B6-9C365E25B8D6}"/>
              </a:ext>
            </a:extLst>
          </p:cNvPr>
          <p:cNvCxnSpPr>
            <a:cxnSpLocks/>
          </p:cNvCxnSpPr>
          <p:nvPr/>
        </p:nvCxnSpPr>
        <p:spPr>
          <a:xfrm>
            <a:off x="266700" y="3145595"/>
            <a:ext cx="1158748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B5370515-7F07-4AAD-A293-7FD770A990F9}"/>
              </a:ext>
            </a:extLst>
          </p:cNvPr>
          <p:cNvCxnSpPr>
            <a:cxnSpLocks/>
          </p:cNvCxnSpPr>
          <p:nvPr/>
        </p:nvCxnSpPr>
        <p:spPr>
          <a:xfrm>
            <a:off x="278130" y="3936820"/>
            <a:ext cx="1158748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8C4A770-B1E5-487E-A6C8-8D076597AB88}"/>
              </a:ext>
            </a:extLst>
          </p:cNvPr>
          <p:cNvCxnSpPr>
            <a:cxnSpLocks/>
          </p:cNvCxnSpPr>
          <p:nvPr/>
        </p:nvCxnSpPr>
        <p:spPr>
          <a:xfrm>
            <a:off x="278130" y="4714772"/>
            <a:ext cx="11587480" cy="0"/>
          </a:xfrm>
          <a:prstGeom prst="line">
            <a:avLst/>
          </a:prstGeom>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6036309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4"/>
          <a:stretch>
            <a:fillRect/>
          </a:stretch>
        </p:blipFill>
        <p:spPr>
          <a:xfrm>
            <a:off x="-35736" y="0"/>
            <a:ext cx="12227736" cy="5245768"/>
          </a:xfrm>
          <a:prstGeom prst="rect">
            <a:avLst/>
          </a:prstGeom>
        </p:spPr>
      </p:pic>
      <p:sp>
        <p:nvSpPr>
          <p:cNvPr id="6" name="Slide Number Placeholder 5">
            <a:extLst>
              <a:ext uri="{FF2B5EF4-FFF2-40B4-BE49-F238E27FC236}">
                <a16:creationId xmlns:a16="http://schemas.microsoft.com/office/drawing/2014/main" id="{FD6E5075-0151-4976-AD23-641993172150}"/>
              </a:ext>
            </a:extLst>
          </p:cNvPr>
          <p:cNvSpPr>
            <a:spLocks noGrp="1"/>
          </p:cNvSpPr>
          <p:nvPr>
            <p:ph type="sldNum" sz="quarter" idx="12"/>
          </p:nvPr>
        </p:nvSpPr>
        <p:spPr/>
        <p:txBody>
          <a:bodyPr/>
          <a:lstStyle/>
          <a:p>
            <a:fld id="{97A94E25-127B-4C48-AF96-44BA7B823777}" type="slidenum">
              <a:rPr lang="en-US" smtClean="0"/>
              <a:pPr/>
              <a:t>5</a:t>
            </a:fld>
            <a:endParaRPr lang="en-US" dirty="0"/>
          </a:p>
        </p:txBody>
      </p:sp>
      <p:sp>
        <p:nvSpPr>
          <p:cNvPr id="53" name="Subtitle 52">
            <a:extLst>
              <a:ext uri="{FF2B5EF4-FFF2-40B4-BE49-F238E27FC236}">
                <a16:creationId xmlns:a16="http://schemas.microsoft.com/office/drawing/2014/main" id="{B358482D-91A1-4E7B-A8BC-6BCA29C29614}"/>
              </a:ext>
            </a:extLst>
          </p:cNvPr>
          <p:cNvSpPr>
            <a:spLocks noGrp="1"/>
          </p:cNvSpPr>
          <p:nvPr>
            <p:ph type="subTitle" idx="1"/>
          </p:nvPr>
        </p:nvSpPr>
        <p:spPr>
          <a:xfrm>
            <a:off x="619361" y="6133866"/>
            <a:ext cx="5071636" cy="2861763"/>
          </a:xfrm>
        </p:spPr>
        <p:txBody>
          <a:bodyPr>
            <a:noAutofit/>
          </a:bodyPr>
          <a:lstStyle/>
          <a:p>
            <a:pPr>
              <a:lnSpc>
                <a:spcPct val="100000"/>
              </a:lnSpc>
            </a:pPr>
            <a:r>
              <a:rPr lang="en" sz="2800" b="1" dirty="0">
                <a:solidFill>
                  <a:srgbClr val="58585A"/>
                </a:solidFill>
              </a:rPr>
              <a:t>ROTARY.ORG/START-CLUB</a:t>
            </a:r>
            <a:br>
              <a:rPr lang="en" sz="3200" b="1" dirty="0">
                <a:solidFill>
                  <a:srgbClr val="58585A"/>
                </a:solidFill>
              </a:rPr>
            </a:br>
            <a:endParaRPr lang="en" sz="3200" dirty="0">
              <a:solidFill>
                <a:srgbClr val="58585A"/>
              </a:solidFill>
            </a:endParaRPr>
          </a:p>
        </p:txBody>
      </p:sp>
      <p:sp>
        <p:nvSpPr>
          <p:cNvPr id="27" name="Text Placeholder 26">
            <a:extLst>
              <a:ext uri="{FF2B5EF4-FFF2-40B4-BE49-F238E27FC236}">
                <a16:creationId xmlns:a16="http://schemas.microsoft.com/office/drawing/2014/main" id="{21C509E8-9E06-4605-B923-467D6758AC29}"/>
              </a:ext>
            </a:extLst>
          </p:cNvPr>
          <p:cNvSpPr>
            <a:spLocks noGrp="1"/>
          </p:cNvSpPr>
          <p:nvPr>
            <p:ph type="body" sz="quarter" idx="14"/>
          </p:nvPr>
        </p:nvSpPr>
        <p:spPr>
          <a:xfrm>
            <a:off x="619361" y="298132"/>
            <a:ext cx="7249292" cy="1135062"/>
          </a:xfrm>
        </p:spPr>
        <p:txBody>
          <a:bodyPr/>
          <a:lstStyle/>
          <a:p>
            <a:pPr lvl="0"/>
            <a:r>
              <a:rPr lang="zh-TW" altLang="en-US" dirty="0"/>
              <a:t>扶輪社的類型</a:t>
            </a:r>
          </a:p>
        </p:txBody>
      </p:sp>
      <p:sp>
        <p:nvSpPr>
          <p:cNvPr id="11" name="Rectangle 10"/>
          <p:cNvSpPr/>
          <p:nvPr/>
        </p:nvSpPr>
        <p:spPr>
          <a:xfrm>
            <a:off x="365361" y="1852863"/>
            <a:ext cx="2635119" cy="3982453"/>
          </a:xfrm>
          <a:prstGeom prst="rect">
            <a:avLst/>
          </a:prstGeom>
          <a:solidFill>
            <a:srgbClr val="17458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dirty="0">
              <a:solidFill>
                <a:schemeClr val="bg1"/>
              </a:solidFill>
              <a:latin typeface="Arial Narrow" panose="020B0606020202030204" pitchFamily="34" charset="0"/>
            </a:endParaRPr>
          </a:p>
        </p:txBody>
      </p:sp>
      <p:sp>
        <p:nvSpPr>
          <p:cNvPr id="13" name="Rectangle 12"/>
          <p:cNvSpPr/>
          <p:nvPr/>
        </p:nvSpPr>
        <p:spPr>
          <a:xfrm>
            <a:off x="3401795" y="1852863"/>
            <a:ext cx="2635119" cy="3982453"/>
          </a:xfrm>
          <a:prstGeom prst="rect">
            <a:avLst/>
          </a:prstGeom>
          <a:solidFill>
            <a:srgbClr val="17458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dirty="0">
              <a:solidFill>
                <a:schemeClr val="bg1"/>
              </a:solidFill>
              <a:latin typeface="Arial Narrow" panose="020B0606020202030204" pitchFamily="34" charset="0"/>
            </a:endParaRPr>
          </a:p>
        </p:txBody>
      </p:sp>
      <p:sp>
        <p:nvSpPr>
          <p:cNvPr id="3" name="TextBox 2"/>
          <p:cNvSpPr txBox="1"/>
          <p:nvPr/>
        </p:nvSpPr>
        <p:spPr>
          <a:xfrm>
            <a:off x="488731" y="2196338"/>
            <a:ext cx="2511750"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dirty="0">
                <a:ln>
                  <a:noFill/>
                </a:ln>
                <a:solidFill>
                  <a:prstClr val="white"/>
                </a:solidFill>
                <a:effectLst/>
                <a:uLnTx/>
                <a:uFillTx/>
                <a:latin typeface="Arial Narrow" panose="020B0606020202030204" pitchFamily="34" charset="0"/>
                <a:ea typeface="微軟正黑體" panose="020B0604030504040204" pitchFamily="34" charset="-120"/>
                <a:cs typeface="+mn-cs"/>
              </a:rPr>
              <a:t>衛星社</a:t>
            </a:r>
            <a:r>
              <a:rPr kumimoji="0" lang="en-US" altLang="zh-TW" sz="28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TW" sz="8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white"/>
                </a:solidFill>
                <a:effectLst/>
                <a:uLnTx/>
                <a:uFillTx/>
                <a:latin typeface="Arial Narrow" panose="020B0606020202030204" pitchFamily="34" charset="0"/>
                <a:ea typeface="微軟正黑體" panose="020B0604030504040204" pitchFamily="34" charset="-120"/>
                <a:cs typeface="+mn-cs"/>
              </a:rPr>
              <a:t>社員在輔導社的合作下營運衛星社，但可自己選擇衛星社的架構</a:t>
            </a:r>
            <a:endParaRPr kumimoji="0" lang="en-US" altLang="zh-TW" sz="24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14" name="TextBox 13"/>
          <p:cNvSpPr txBox="1"/>
          <p:nvPr/>
        </p:nvSpPr>
        <p:spPr>
          <a:xfrm>
            <a:off x="3461804" y="2180572"/>
            <a:ext cx="2328728" cy="1631216"/>
          </a:xfrm>
          <a:prstGeom prst="rect">
            <a:avLst/>
          </a:prstGeom>
          <a:noFill/>
        </p:spPr>
        <p:txBody>
          <a:bodyPr wrap="square" rtlCol="0">
            <a:spAutoFit/>
          </a:bodyPr>
          <a:lstStyle/>
          <a:p>
            <a:r>
              <a:rPr lang="zh-TW" altLang="en-US" sz="2800" b="1" dirty="0">
                <a:solidFill>
                  <a:schemeClr val="bg1"/>
                </a:solidFill>
                <a:latin typeface="Arial Narrow" panose="020B0606020202030204" pitchFamily="34" charset="0"/>
              </a:rPr>
              <a:t>護照社</a:t>
            </a:r>
            <a:r>
              <a:rPr lang="en-US" altLang="zh-TW" sz="2800" b="1" dirty="0">
                <a:solidFill>
                  <a:schemeClr val="bg1"/>
                </a:solidFill>
                <a:latin typeface="Arial Narrow" panose="020B0606020202030204" pitchFamily="34" charset="0"/>
              </a:rPr>
              <a:t>:</a:t>
            </a:r>
          </a:p>
          <a:p>
            <a:r>
              <a:rPr lang="zh-TW" altLang="en-US" sz="2400" b="1" dirty="0">
                <a:solidFill>
                  <a:schemeClr val="bg1"/>
                </a:solidFill>
                <a:latin typeface="Arial Narrow" panose="020B0606020202030204" pitchFamily="34" charset="0"/>
              </a:rPr>
              <a:t>社員在自己的社區或世界各地出席任何社的會議</a:t>
            </a:r>
          </a:p>
        </p:txBody>
      </p:sp>
      <p:sp>
        <p:nvSpPr>
          <p:cNvPr id="16" name="Rectangle 15"/>
          <p:cNvSpPr/>
          <p:nvPr/>
        </p:nvSpPr>
        <p:spPr>
          <a:xfrm>
            <a:off x="6462193" y="1852863"/>
            <a:ext cx="2635119" cy="3982453"/>
          </a:xfrm>
          <a:prstGeom prst="rect">
            <a:avLst/>
          </a:prstGeom>
          <a:solidFill>
            <a:srgbClr val="17458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dirty="0">
              <a:solidFill>
                <a:schemeClr val="bg1"/>
              </a:solidFill>
              <a:latin typeface="Arial Narrow" panose="020B0606020202030204" pitchFamily="34" charset="0"/>
            </a:endParaRPr>
          </a:p>
        </p:txBody>
      </p:sp>
      <p:sp>
        <p:nvSpPr>
          <p:cNvPr id="17" name="TextBox 16"/>
          <p:cNvSpPr txBox="1"/>
          <p:nvPr/>
        </p:nvSpPr>
        <p:spPr>
          <a:xfrm>
            <a:off x="6522202" y="2180572"/>
            <a:ext cx="2328728" cy="1631216"/>
          </a:xfrm>
          <a:prstGeom prst="rect">
            <a:avLst/>
          </a:prstGeom>
          <a:noFill/>
        </p:spPr>
        <p:txBody>
          <a:bodyPr wrap="square" rtlCol="0">
            <a:spAutoFit/>
          </a:bodyPr>
          <a:lstStyle/>
          <a:p>
            <a:r>
              <a:rPr lang="zh-TW" altLang="en-US" sz="2800" b="1" dirty="0">
                <a:solidFill>
                  <a:schemeClr val="bg1"/>
                </a:solidFill>
                <a:latin typeface="Arial Narrow" panose="020B0606020202030204" pitchFamily="34" charset="0"/>
              </a:rPr>
              <a:t>企業社</a:t>
            </a:r>
            <a:r>
              <a:rPr lang="en-US" altLang="zh-TW" sz="2800" b="1" dirty="0">
                <a:solidFill>
                  <a:schemeClr val="bg1"/>
                </a:solidFill>
                <a:latin typeface="Arial Narrow" panose="020B0606020202030204" pitchFamily="34" charset="0"/>
              </a:rPr>
              <a:t>:</a:t>
            </a:r>
          </a:p>
          <a:p>
            <a:r>
              <a:rPr lang="zh-TW" altLang="en-US" sz="2400" b="1" dirty="0">
                <a:solidFill>
                  <a:schemeClr val="bg1"/>
                </a:solidFill>
                <a:latin typeface="Arial Narrow" panose="020B0606020202030204" pitchFamily="34" charset="0"/>
              </a:rPr>
              <a:t>社員（或大多數社員）為同一雇主工作</a:t>
            </a:r>
          </a:p>
        </p:txBody>
      </p:sp>
      <p:sp>
        <p:nvSpPr>
          <p:cNvPr id="18" name="Rectangle 17"/>
          <p:cNvSpPr/>
          <p:nvPr/>
        </p:nvSpPr>
        <p:spPr>
          <a:xfrm>
            <a:off x="9438348" y="1852863"/>
            <a:ext cx="2635119" cy="3982453"/>
          </a:xfrm>
          <a:prstGeom prst="rect">
            <a:avLst/>
          </a:prstGeom>
          <a:solidFill>
            <a:srgbClr val="17458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dirty="0">
              <a:solidFill>
                <a:schemeClr val="bg1"/>
              </a:solidFill>
              <a:latin typeface="Arial Narrow" panose="020B0606020202030204" pitchFamily="34" charset="0"/>
            </a:endParaRPr>
          </a:p>
        </p:txBody>
      </p:sp>
      <p:sp>
        <p:nvSpPr>
          <p:cNvPr id="19" name="TextBox 18"/>
          <p:cNvSpPr txBox="1"/>
          <p:nvPr/>
        </p:nvSpPr>
        <p:spPr>
          <a:xfrm>
            <a:off x="9498356" y="2180572"/>
            <a:ext cx="2451905"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dirty="0">
                <a:ln>
                  <a:noFill/>
                </a:ln>
                <a:solidFill>
                  <a:prstClr val="white"/>
                </a:solidFill>
                <a:effectLst/>
                <a:uLnTx/>
                <a:uFillTx/>
                <a:latin typeface="Arial Narrow" panose="020B0606020202030204" pitchFamily="34" charset="0"/>
                <a:ea typeface="微軟正黑體" panose="020B0604030504040204" pitchFamily="34" charset="-120"/>
                <a:cs typeface="+mn-cs"/>
              </a:rPr>
              <a:t>公益基礎社</a:t>
            </a:r>
            <a:r>
              <a:rPr kumimoji="0" lang="en-US" altLang="zh-TW" sz="28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TW" sz="8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white"/>
                </a:solidFill>
                <a:effectLst/>
                <a:uLnTx/>
                <a:uFillTx/>
                <a:latin typeface="Arial Narrow" panose="020B0606020202030204" pitchFamily="34" charset="0"/>
                <a:ea typeface="微軟正黑體" panose="020B0604030504040204" pitchFamily="34" charset="-120"/>
                <a:cs typeface="+mn-cs"/>
              </a:rPr>
              <a:t>社員團結起來解決一個特定的目的</a:t>
            </a:r>
            <a:endParaRPr kumimoji="0" lang="en-US" altLang="zh-TW" sz="24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TW" sz="2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dirty="0">
                <a:ln>
                  <a:noFill/>
                </a:ln>
                <a:solidFill>
                  <a:prstClr val="white"/>
                </a:solidFill>
                <a:effectLst/>
                <a:uLnTx/>
                <a:uFillTx/>
                <a:latin typeface="Arial Narrow" panose="020B0606020202030204" pitchFamily="34" charset="0"/>
                <a:ea typeface="微軟正黑體" panose="020B0604030504040204" pitchFamily="34" charset="-120"/>
                <a:cs typeface="+mn-cs"/>
              </a:rPr>
              <a:t>還有更多</a:t>
            </a:r>
            <a:r>
              <a:rPr kumimoji="0" lang="en-US" altLang="zh-TW" sz="28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a:t>
            </a:r>
          </a:p>
          <a:p>
            <a:pPr>
              <a:defRPr/>
            </a:pPr>
            <a:r>
              <a:rPr lang="en-US" sz="2800" b="1" dirty="0">
                <a:solidFill>
                  <a:schemeClr val="bg1"/>
                </a:solidFill>
                <a:latin typeface="Arial Narrow" panose="020B0606020202030204" pitchFamily="34" charset="0"/>
              </a:rPr>
              <a:t>!</a:t>
            </a:r>
          </a:p>
        </p:txBody>
      </p:sp>
    </p:spTree>
    <p:custDataLst>
      <p:tags r:id="rId1"/>
    </p:custDataLst>
    <p:extLst>
      <p:ext uri="{BB962C8B-B14F-4D97-AF65-F5344CB8AC3E}">
        <p14:creationId xmlns:p14="http://schemas.microsoft.com/office/powerpoint/2010/main" val="1623995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9"/>
          <p:cNvPicPr>
            <a:picLocks noChangeAspect="1"/>
          </p:cNvPicPr>
          <p:nvPr/>
        </p:nvPicPr>
        <p:blipFill>
          <a:blip r:embed="rId4"/>
          <a:stretch>
            <a:fillRect/>
          </a:stretch>
        </p:blipFill>
        <p:spPr>
          <a:xfrm>
            <a:off x="0" y="-21880"/>
            <a:ext cx="12426043" cy="6971097"/>
          </a:xfrm>
          <a:prstGeom prst="rect">
            <a:avLst/>
          </a:prstGeom>
        </p:spPr>
      </p:pic>
      <p:sp>
        <p:nvSpPr>
          <p:cNvPr id="2" name="Slide Number Placeholder 1">
            <a:extLst>
              <a:ext uri="{FF2B5EF4-FFF2-40B4-BE49-F238E27FC236}">
                <a16:creationId xmlns:a16="http://schemas.microsoft.com/office/drawing/2014/main" id="{A03B7276-9E3E-40EE-B51E-4EA29DFDB91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86253455"/>
              </p:ext>
            </p:extLst>
          </p:nvPr>
        </p:nvGraphicFramePr>
        <p:xfrm>
          <a:off x="342900" y="1858922"/>
          <a:ext cx="11506200" cy="4561756"/>
        </p:xfrm>
        <a:graphic>
          <a:graphicData uri="http://schemas.openxmlformats.org/drawingml/2006/table">
            <a:tbl>
              <a:tblPr firstRow="1" bandRow="1">
                <a:tableStyleId>{9D7B26C5-4107-4FEC-AEDC-1716B250A1EF}</a:tableStyleId>
              </a:tblPr>
              <a:tblGrid>
                <a:gridCol w="5130800">
                  <a:extLst>
                    <a:ext uri="{9D8B030D-6E8A-4147-A177-3AD203B41FA5}">
                      <a16:colId xmlns:a16="http://schemas.microsoft.com/office/drawing/2014/main" val="1435102388"/>
                    </a:ext>
                  </a:extLst>
                </a:gridCol>
                <a:gridCol w="2928730">
                  <a:extLst>
                    <a:ext uri="{9D8B030D-6E8A-4147-A177-3AD203B41FA5}">
                      <a16:colId xmlns:a16="http://schemas.microsoft.com/office/drawing/2014/main" val="2255593202"/>
                    </a:ext>
                  </a:extLst>
                </a:gridCol>
                <a:gridCol w="3446670">
                  <a:extLst>
                    <a:ext uri="{9D8B030D-6E8A-4147-A177-3AD203B41FA5}">
                      <a16:colId xmlns:a16="http://schemas.microsoft.com/office/drawing/2014/main" val="2076042790"/>
                    </a:ext>
                  </a:extLst>
                </a:gridCol>
              </a:tblGrid>
              <a:tr h="1043305">
                <a:tc>
                  <a:txBody>
                    <a:bodyPr/>
                    <a:lstStyle/>
                    <a:p>
                      <a:r>
                        <a:rPr lang="zh-TW" altLang="en-US" sz="3200" dirty="0">
                          <a:solidFill>
                            <a:schemeClr val="bg1"/>
                          </a:solidFill>
                          <a:latin typeface="Arial Narrow" panose="020B0606020202030204" pitchFamily="34" charset="0"/>
                        </a:rPr>
                        <a:t>趨勢</a:t>
                      </a:r>
                      <a:r>
                        <a:rPr lang="en-US" sz="3200" baseline="0" dirty="0">
                          <a:solidFill>
                            <a:schemeClr val="bg1"/>
                          </a:solidFill>
                          <a:latin typeface="Arial Narrow" panose="020B0606020202030204" pitchFamily="34" charset="0"/>
                        </a:rPr>
                        <a:t>, </a:t>
                      </a:r>
                      <a:r>
                        <a:rPr lang="zh-TW" altLang="en-US" sz="3200" baseline="0" dirty="0">
                          <a:solidFill>
                            <a:schemeClr val="bg1"/>
                          </a:solidFill>
                          <a:latin typeface="Arial Narrow" panose="020B0606020202030204" pitchFamily="34" charset="0"/>
                        </a:rPr>
                        <a:t>至</a:t>
                      </a:r>
                      <a:r>
                        <a:rPr lang="en-US" altLang="zh-TW" sz="3200" baseline="0" dirty="0">
                          <a:solidFill>
                            <a:schemeClr val="bg1"/>
                          </a:solidFill>
                          <a:latin typeface="Arial Narrow" panose="020B0606020202030204" pitchFamily="34" charset="0"/>
                        </a:rPr>
                        <a:t>XXXX</a:t>
                      </a:r>
                      <a:r>
                        <a:rPr lang="zh-TW" altLang="en-US" sz="3200" baseline="0" dirty="0">
                          <a:solidFill>
                            <a:schemeClr val="bg1"/>
                          </a:solidFill>
                          <a:latin typeface="Arial Narrow" panose="020B0606020202030204" pitchFamily="34" charset="0"/>
                        </a:rPr>
                        <a:t>年</a:t>
                      </a:r>
                      <a:r>
                        <a:rPr lang="en-US" altLang="zh-TW" sz="3200" baseline="0" dirty="0">
                          <a:solidFill>
                            <a:schemeClr val="bg1"/>
                          </a:solidFill>
                          <a:latin typeface="Arial Narrow" panose="020B0606020202030204" pitchFamily="34" charset="0"/>
                        </a:rPr>
                        <a:t>XX</a:t>
                      </a:r>
                      <a:r>
                        <a:rPr lang="zh-TW" altLang="en-US" sz="3200" baseline="0" dirty="0">
                          <a:solidFill>
                            <a:schemeClr val="bg1"/>
                          </a:solidFill>
                          <a:latin typeface="Arial Narrow" panose="020B0606020202030204" pitchFamily="34" charset="0"/>
                        </a:rPr>
                        <a:t>月</a:t>
                      </a:r>
                      <a:r>
                        <a:rPr lang="en-US" altLang="zh-TW" sz="3200" baseline="0" dirty="0">
                          <a:solidFill>
                            <a:schemeClr val="bg1"/>
                          </a:solidFill>
                          <a:latin typeface="Arial Narrow" panose="020B0606020202030204" pitchFamily="34" charset="0"/>
                        </a:rPr>
                        <a:t>XX</a:t>
                      </a:r>
                      <a:r>
                        <a:rPr lang="zh-TW" altLang="en-US" sz="3200" baseline="0" dirty="0">
                          <a:solidFill>
                            <a:schemeClr val="bg1"/>
                          </a:solidFill>
                          <a:latin typeface="Arial Narrow" panose="020B0606020202030204" pitchFamily="34" charset="0"/>
                        </a:rPr>
                        <a:t>日止</a:t>
                      </a:r>
                      <a:endParaRPr lang="en-US" sz="3200" dirty="0">
                        <a:solidFill>
                          <a:schemeClr val="bg1"/>
                        </a:solidFill>
                        <a:latin typeface="Arial Narrow" panose="020B0606020202030204" pitchFamily="34" charset="0"/>
                      </a:endParaRPr>
                    </a:p>
                  </a:txBody>
                  <a:tcPr/>
                </a:tc>
                <a:tc>
                  <a:txBody>
                    <a:bodyPr/>
                    <a:lstStyle/>
                    <a:p>
                      <a:pPr algn="ctr"/>
                      <a:r>
                        <a:rPr lang="zh-TW" altLang="en-US" sz="3200" dirty="0">
                          <a:solidFill>
                            <a:schemeClr val="bg1"/>
                          </a:solidFill>
                          <a:latin typeface="Arial Narrow" panose="020B0606020202030204" pitchFamily="34" charset="0"/>
                        </a:rPr>
                        <a:t>地區</a:t>
                      </a:r>
                      <a:endParaRPr lang="en-US" sz="3200" dirty="0">
                        <a:solidFill>
                          <a:schemeClr val="bg1"/>
                        </a:solidFill>
                        <a:latin typeface="Arial Narrow" panose="020B0606020202030204" pitchFamily="34" charset="0"/>
                      </a:endParaRPr>
                    </a:p>
                  </a:txBody>
                  <a:tcPr/>
                </a:tc>
                <a:tc>
                  <a:txBody>
                    <a:bodyPr/>
                    <a:lstStyle/>
                    <a:p>
                      <a:pPr algn="ctr"/>
                      <a:r>
                        <a:rPr lang="zh-TW" altLang="en-US" sz="3200" dirty="0">
                          <a:solidFill>
                            <a:schemeClr val="bg1"/>
                          </a:solidFill>
                          <a:latin typeface="Arial Narrow" panose="020B0606020202030204" pitchFamily="34" charset="0"/>
                        </a:rPr>
                        <a:t>全世界</a:t>
                      </a:r>
                      <a:endParaRPr lang="en-US" sz="3200" dirty="0">
                        <a:solidFill>
                          <a:schemeClr val="bg1"/>
                        </a:solidFill>
                        <a:latin typeface="Arial Narrow" panose="020B0606020202030204" pitchFamily="34" charset="0"/>
                      </a:endParaRPr>
                    </a:p>
                  </a:txBody>
                  <a:tcPr/>
                </a:tc>
                <a:extLst>
                  <a:ext uri="{0D108BD9-81ED-4DB2-BD59-A6C34878D82A}">
                    <a16:rowId xmlns:a16="http://schemas.microsoft.com/office/drawing/2014/main" val="3147830413"/>
                  </a:ext>
                </a:extLst>
              </a:tr>
              <a:tr h="370840">
                <a:tc>
                  <a:txBody>
                    <a:bodyPr/>
                    <a:lstStyle/>
                    <a:p>
                      <a:r>
                        <a:rPr lang="zh-TW" altLang="en-US" sz="3200" dirty="0">
                          <a:solidFill>
                            <a:schemeClr val="bg1"/>
                          </a:solidFill>
                          <a:latin typeface="Arial Narrow" panose="020B0606020202030204" pitchFamily="34" charset="0"/>
                        </a:rPr>
                        <a:t>男性</a:t>
                      </a:r>
                      <a:r>
                        <a:rPr lang="en-US" sz="3200" baseline="0" dirty="0">
                          <a:solidFill>
                            <a:schemeClr val="bg1"/>
                          </a:solidFill>
                          <a:latin typeface="Arial Narrow" panose="020B0606020202030204" pitchFamily="34" charset="0"/>
                        </a:rPr>
                        <a:t>, </a:t>
                      </a:r>
                      <a:r>
                        <a:rPr lang="zh-TW" altLang="en-US" sz="3200" baseline="0" dirty="0">
                          <a:solidFill>
                            <a:schemeClr val="bg1"/>
                          </a:solidFill>
                          <a:latin typeface="Arial Narrow" panose="020B0606020202030204" pitchFamily="34" charset="0"/>
                        </a:rPr>
                        <a:t>女性</a:t>
                      </a:r>
                      <a:endParaRPr lang="en-US" sz="3200" dirty="0">
                        <a:solidFill>
                          <a:schemeClr val="bg1"/>
                        </a:solidFill>
                        <a:latin typeface="Arial Narrow" panose="020B0606020202030204" pitchFamily="34" charset="0"/>
                      </a:endParaRPr>
                    </a:p>
                  </a:txBody>
                  <a:tcPr/>
                </a:tc>
                <a:tc>
                  <a:txBody>
                    <a:bodyPr/>
                    <a:lstStyle/>
                    <a:p>
                      <a:pPr algn="ctr"/>
                      <a:r>
                        <a:rPr lang="en-US" sz="3200" dirty="0">
                          <a:solidFill>
                            <a:schemeClr val="bg1"/>
                          </a:solidFill>
                          <a:latin typeface="Arial Narrow" panose="020B0606020202030204" pitchFamily="34" charset="0"/>
                        </a:rPr>
                        <a:t>XX</a:t>
                      </a:r>
                      <a:r>
                        <a:rPr lang="en-US" sz="3200" baseline="0" dirty="0">
                          <a:solidFill>
                            <a:schemeClr val="bg1"/>
                          </a:solidFill>
                          <a:latin typeface="Arial Narrow" panose="020B0606020202030204" pitchFamily="34" charset="0"/>
                        </a:rPr>
                        <a:t>%, XX%</a:t>
                      </a:r>
                      <a:endParaRPr lang="en-US" sz="3200" dirty="0">
                        <a:solidFill>
                          <a:schemeClr val="bg1"/>
                        </a:solidFill>
                        <a:latin typeface="Arial Narrow" panose="020B0606020202030204" pitchFamily="34" charset="0"/>
                      </a:endParaRPr>
                    </a:p>
                  </a:txBody>
                  <a:tcPr/>
                </a:tc>
                <a:tc>
                  <a:txBody>
                    <a:bodyPr/>
                    <a:lstStyle/>
                    <a:p>
                      <a:pPr algn="ctr"/>
                      <a:r>
                        <a:rPr lang="en-US" sz="3200" dirty="0">
                          <a:solidFill>
                            <a:schemeClr val="bg1"/>
                          </a:solidFill>
                          <a:latin typeface="Arial Narrow" panose="020B0606020202030204" pitchFamily="34" charset="0"/>
                        </a:rPr>
                        <a:t>75%, 25%</a:t>
                      </a:r>
                    </a:p>
                  </a:txBody>
                  <a:tcPr/>
                </a:tc>
                <a:extLst>
                  <a:ext uri="{0D108BD9-81ED-4DB2-BD59-A6C34878D82A}">
                    <a16:rowId xmlns:a16="http://schemas.microsoft.com/office/drawing/2014/main" val="70786436"/>
                  </a:ext>
                </a:extLst>
              </a:tr>
              <a:tr h="595022">
                <a:tc>
                  <a:txBody>
                    <a:bodyPr/>
                    <a:lstStyle/>
                    <a:p>
                      <a:r>
                        <a:rPr lang="zh-TW" altLang="en-US" sz="3200" dirty="0">
                          <a:solidFill>
                            <a:schemeClr val="bg1"/>
                          </a:solidFill>
                          <a:latin typeface="Arial Narrow" panose="020B0606020202030204" pitchFamily="34" charset="0"/>
                        </a:rPr>
                        <a:t>新社員留社率</a:t>
                      </a:r>
                      <a:endParaRPr lang="en-US" sz="3200" dirty="0">
                        <a:solidFill>
                          <a:schemeClr val="bg1"/>
                        </a:solidFill>
                        <a:latin typeface="Arial Narrow" panose="020B0606020202030204" pitchFamily="34" charset="0"/>
                      </a:endParaRPr>
                    </a:p>
                  </a:txBody>
                  <a:tcPr/>
                </a:tc>
                <a:tc>
                  <a:txBody>
                    <a:bodyPr/>
                    <a:lstStyle/>
                    <a:p>
                      <a:pPr algn="ctr"/>
                      <a:r>
                        <a:rPr lang="en-US" sz="3200" dirty="0">
                          <a:solidFill>
                            <a:schemeClr val="bg1"/>
                          </a:solidFill>
                          <a:latin typeface="Arial Narrow" panose="020B0606020202030204" pitchFamily="34" charset="0"/>
                        </a:rPr>
                        <a:t>XX</a:t>
                      </a:r>
                      <a:r>
                        <a:rPr lang="en-US" sz="3200" baseline="0" dirty="0">
                          <a:solidFill>
                            <a:schemeClr val="bg1"/>
                          </a:solidFill>
                          <a:latin typeface="Arial Narrow" panose="020B0606020202030204" pitchFamily="34" charset="0"/>
                        </a:rPr>
                        <a:t>% </a:t>
                      </a:r>
                      <a:endParaRPr lang="en-US" sz="3200" dirty="0">
                        <a:solidFill>
                          <a:schemeClr val="bg1"/>
                        </a:solidFill>
                        <a:latin typeface="Arial Narrow" panose="020B0606020202030204" pitchFamily="34" charset="0"/>
                      </a:endParaRPr>
                    </a:p>
                  </a:txBody>
                  <a:tcPr/>
                </a:tc>
                <a:tc>
                  <a:txBody>
                    <a:bodyPr/>
                    <a:lstStyle/>
                    <a:p>
                      <a:pPr algn="ctr"/>
                      <a:r>
                        <a:rPr lang="en-US" sz="3200" dirty="0">
                          <a:solidFill>
                            <a:schemeClr val="bg1"/>
                          </a:solidFill>
                          <a:latin typeface="Arial Narrow" panose="020B0606020202030204" pitchFamily="34" charset="0"/>
                        </a:rPr>
                        <a:t>79%</a:t>
                      </a:r>
                    </a:p>
                  </a:txBody>
                  <a:tcPr/>
                </a:tc>
                <a:extLst>
                  <a:ext uri="{0D108BD9-81ED-4DB2-BD59-A6C34878D82A}">
                    <a16:rowId xmlns:a16="http://schemas.microsoft.com/office/drawing/2014/main" val="3283442716"/>
                  </a:ext>
                </a:extLst>
              </a:tr>
              <a:tr h="580445">
                <a:tc>
                  <a:txBody>
                    <a:bodyPr/>
                    <a:lstStyle/>
                    <a:p>
                      <a:r>
                        <a:rPr lang="zh-TW" altLang="en-US" sz="3200" dirty="0">
                          <a:solidFill>
                            <a:schemeClr val="bg1"/>
                          </a:solidFill>
                          <a:latin typeface="Arial Narrow" panose="020B0606020202030204" pitchFamily="34" charset="0"/>
                        </a:rPr>
                        <a:t>既有社員留社率</a:t>
                      </a:r>
                      <a:endParaRPr lang="en-US" altLang="zh-TW" sz="3200" dirty="0">
                        <a:solidFill>
                          <a:schemeClr val="bg1"/>
                        </a:solidFill>
                        <a:latin typeface="Arial Narrow" panose="020B0606020202030204" pitchFamily="34" charset="0"/>
                      </a:endParaRPr>
                    </a:p>
                  </a:txBody>
                  <a:tcPr/>
                </a:tc>
                <a:tc>
                  <a:txBody>
                    <a:bodyPr/>
                    <a:lstStyle/>
                    <a:p>
                      <a:pPr algn="ctr"/>
                      <a:r>
                        <a:rPr lang="en-US" sz="3200" dirty="0">
                          <a:solidFill>
                            <a:schemeClr val="bg1"/>
                          </a:solidFill>
                          <a:latin typeface="Arial Narrow" panose="020B0606020202030204" pitchFamily="34" charset="0"/>
                        </a:rPr>
                        <a:t>XX</a:t>
                      </a:r>
                      <a:r>
                        <a:rPr lang="en-US" sz="3200" baseline="0" dirty="0">
                          <a:solidFill>
                            <a:schemeClr val="bg1"/>
                          </a:solidFill>
                          <a:latin typeface="Arial Narrow" panose="020B0606020202030204" pitchFamily="34" charset="0"/>
                        </a:rPr>
                        <a:t>% </a:t>
                      </a:r>
                      <a:endParaRPr lang="en-US" sz="3200" dirty="0">
                        <a:solidFill>
                          <a:schemeClr val="bg1"/>
                        </a:solidFill>
                        <a:latin typeface="Arial Narrow" panose="020B0606020202030204" pitchFamily="34" charset="0"/>
                      </a:endParaRPr>
                    </a:p>
                  </a:txBody>
                  <a:tcPr/>
                </a:tc>
                <a:tc>
                  <a:txBody>
                    <a:bodyPr/>
                    <a:lstStyle/>
                    <a:p>
                      <a:pPr algn="ctr"/>
                      <a:r>
                        <a:rPr lang="en-US" sz="3200" dirty="0">
                          <a:solidFill>
                            <a:schemeClr val="bg1"/>
                          </a:solidFill>
                          <a:latin typeface="Arial Narrow" panose="020B0606020202030204" pitchFamily="34" charset="0"/>
                        </a:rPr>
                        <a:t>77%</a:t>
                      </a:r>
                    </a:p>
                  </a:txBody>
                  <a:tcPr/>
                </a:tc>
                <a:extLst>
                  <a:ext uri="{0D108BD9-81ED-4DB2-BD59-A6C34878D82A}">
                    <a16:rowId xmlns:a16="http://schemas.microsoft.com/office/drawing/2014/main" val="919182166"/>
                  </a:ext>
                </a:extLst>
              </a:tr>
              <a:tr h="605624">
                <a:tc>
                  <a:txBody>
                    <a:bodyPr/>
                    <a:lstStyle/>
                    <a:p>
                      <a:r>
                        <a:rPr lang="en-US" sz="3200" dirty="0">
                          <a:solidFill>
                            <a:schemeClr val="bg1"/>
                          </a:solidFill>
                          <a:latin typeface="Arial Narrow" panose="020B0606020202030204" pitchFamily="34" charset="0"/>
                        </a:rPr>
                        <a:t>50</a:t>
                      </a:r>
                      <a:r>
                        <a:rPr lang="zh-TW" altLang="en-US" sz="3200" dirty="0">
                          <a:solidFill>
                            <a:schemeClr val="bg1"/>
                          </a:solidFill>
                          <a:latin typeface="Arial Narrow" panose="020B0606020202030204" pitchFamily="34" charset="0"/>
                        </a:rPr>
                        <a:t>歲以下社員</a:t>
                      </a:r>
                      <a:endParaRPr lang="en-US" sz="3200" dirty="0">
                        <a:solidFill>
                          <a:schemeClr val="bg1"/>
                        </a:solidFill>
                        <a:latin typeface="Arial Narrow" panose="020B0606020202030204" pitchFamily="34" charset="0"/>
                      </a:endParaRPr>
                    </a:p>
                  </a:txBody>
                  <a:tcPr/>
                </a:tc>
                <a:tc>
                  <a:txBody>
                    <a:bodyPr/>
                    <a:lstStyle/>
                    <a:p>
                      <a:pPr algn="ctr"/>
                      <a:r>
                        <a:rPr lang="en-US" sz="3200" dirty="0">
                          <a:solidFill>
                            <a:schemeClr val="bg1"/>
                          </a:solidFill>
                          <a:latin typeface="Arial Narrow" panose="020B0606020202030204" pitchFamily="34" charset="0"/>
                        </a:rPr>
                        <a:t>XX</a:t>
                      </a:r>
                      <a:r>
                        <a:rPr lang="en-US" sz="3200" baseline="0" dirty="0">
                          <a:solidFill>
                            <a:schemeClr val="bg1"/>
                          </a:solidFill>
                          <a:latin typeface="Arial Narrow" panose="020B0606020202030204" pitchFamily="34" charset="0"/>
                        </a:rPr>
                        <a:t>% </a:t>
                      </a:r>
                      <a:endParaRPr lang="en-US" sz="3200" dirty="0">
                        <a:solidFill>
                          <a:schemeClr val="bg1"/>
                        </a:solidFill>
                        <a:latin typeface="Arial Narrow" panose="020B0606020202030204" pitchFamily="34" charset="0"/>
                      </a:endParaRPr>
                    </a:p>
                  </a:txBody>
                  <a:tcPr/>
                </a:tc>
                <a:tc>
                  <a:txBody>
                    <a:bodyPr/>
                    <a:lstStyle/>
                    <a:p>
                      <a:pPr algn="ctr"/>
                      <a:r>
                        <a:rPr lang="en-US" sz="3200" dirty="0">
                          <a:solidFill>
                            <a:schemeClr val="bg1"/>
                          </a:solidFill>
                          <a:latin typeface="Arial Narrow" panose="020B0606020202030204" pitchFamily="34" charset="0"/>
                        </a:rPr>
                        <a:t>16%</a:t>
                      </a:r>
                    </a:p>
                  </a:txBody>
                  <a:tcPr/>
                </a:tc>
                <a:extLst>
                  <a:ext uri="{0D108BD9-81ED-4DB2-BD59-A6C34878D82A}">
                    <a16:rowId xmlns:a16="http://schemas.microsoft.com/office/drawing/2014/main" val="782785953"/>
                  </a:ext>
                </a:extLst>
              </a:tr>
              <a:tr h="577794">
                <a:tc>
                  <a:txBody>
                    <a:bodyPr/>
                    <a:lstStyle/>
                    <a:p>
                      <a:r>
                        <a:rPr lang="en-US" altLang="zh-TW" sz="3200" dirty="0">
                          <a:solidFill>
                            <a:schemeClr val="bg1"/>
                          </a:solidFill>
                          <a:latin typeface="Arial Narrow" panose="020B0606020202030204" pitchFamily="34" charset="0"/>
                        </a:rPr>
                        <a:t>50</a:t>
                      </a:r>
                      <a:r>
                        <a:rPr lang="zh-TW" altLang="en-US" sz="3200" dirty="0">
                          <a:solidFill>
                            <a:schemeClr val="bg1"/>
                          </a:solidFill>
                          <a:latin typeface="Arial Narrow" panose="020B0606020202030204" pitchFamily="34" charset="0"/>
                        </a:rPr>
                        <a:t>歲以上社員</a:t>
                      </a:r>
                    </a:p>
                  </a:txBody>
                  <a:tcPr/>
                </a:tc>
                <a:tc>
                  <a:txBody>
                    <a:bodyPr/>
                    <a:lstStyle/>
                    <a:p>
                      <a:pPr algn="ctr"/>
                      <a:r>
                        <a:rPr lang="en-US" sz="3200" dirty="0">
                          <a:solidFill>
                            <a:schemeClr val="bg1"/>
                          </a:solidFill>
                          <a:latin typeface="Arial Narrow" panose="020B0606020202030204" pitchFamily="34" charset="0"/>
                        </a:rPr>
                        <a:t>XX</a:t>
                      </a:r>
                      <a:r>
                        <a:rPr lang="en-US" sz="3200" baseline="0" dirty="0">
                          <a:solidFill>
                            <a:schemeClr val="bg1"/>
                          </a:solidFill>
                          <a:latin typeface="Arial Narrow" panose="020B0606020202030204" pitchFamily="34" charset="0"/>
                        </a:rPr>
                        <a:t>% </a:t>
                      </a:r>
                      <a:endParaRPr lang="en-US" sz="3200" dirty="0">
                        <a:solidFill>
                          <a:schemeClr val="bg1"/>
                        </a:solidFill>
                        <a:latin typeface="Arial Narrow" panose="020B0606020202030204" pitchFamily="34" charset="0"/>
                      </a:endParaRPr>
                    </a:p>
                  </a:txBody>
                  <a:tcPr/>
                </a:tc>
                <a:tc>
                  <a:txBody>
                    <a:bodyPr/>
                    <a:lstStyle/>
                    <a:p>
                      <a:pPr algn="ctr"/>
                      <a:r>
                        <a:rPr lang="en-US" sz="3200" dirty="0">
                          <a:solidFill>
                            <a:schemeClr val="bg1"/>
                          </a:solidFill>
                          <a:latin typeface="Arial Narrow" panose="020B0606020202030204" pitchFamily="34" charset="0"/>
                        </a:rPr>
                        <a:t>46%</a:t>
                      </a:r>
                    </a:p>
                  </a:txBody>
                  <a:tcPr/>
                </a:tc>
                <a:extLst>
                  <a:ext uri="{0D108BD9-81ED-4DB2-BD59-A6C34878D82A}">
                    <a16:rowId xmlns:a16="http://schemas.microsoft.com/office/drawing/2014/main" val="1635851778"/>
                  </a:ext>
                </a:extLst>
              </a:tr>
              <a:tr h="370840">
                <a:tc>
                  <a:txBody>
                    <a:bodyPr/>
                    <a:lstStyle/>
                    <a:p>
                      <a:r>
                        <a:rPr lang="zh-TW" altLang="en-US" sz="3200" dirty="0">
                          <a:solidFill>
                            <a:schemeClr val="bg1"/>
                          </a:solidFill>
                          <a:latin typeface="Arial Narrow" panose="020B0606020202030204" pitchFamily="34" charset="0"/>
                        </a:rPr>
                        <a:t>未通報年齡社員</a:t>
                      </a:r>
                      <a:endParaRPr lang="en-US" sz="3200" dirty="0">
                        <a:solidFill>
                          <a:schemeClr val="bg1"/>
                        </a:solidFill>
                        <a:latin typeface="Arial Narrow" panose="020B0606020202030204" pitchFamily="34" charset="0"/>
                      </a:endParaRPr>
                    </a:p>
                  </a:txBody>
                  <a:tcPr/>
                </a:tc>
                <a:tc>
                  <a:txBody>
                    <a:bodyPr/>
                    <a:lstStyle/>
                    <a:p>
                      <a:pPr algn="ctr"/>
                      <a:r>
                        <a:rPr lang="en-US" sz="3200" dirty="0">
                          <a:solidFill>
                            <a:schemeClr val="bg1"/>
                          </a:solidFill>
                          <a:latin typeface="Arial Narrow" panose="020B0606020202030204" pitchFamily="34" charset="0"/>
                        </a:rPr>
                        <a:t>XX</a:t>
                      </a:r>
                      <a:r>
                        <a:rPr lang="en-US" sz="3200" baseline="0" dirty="0">
                          <a:solidFill>
                            <a:schemeClr val="bg1"/>
                          </a:solidFill>
                          <a:latin typeface="Arial Narrow" panose="020B0606020202030204" pitchFamily="34" charset="0"/>
                        </a:rPr>
                        <a:t>% </a:t>
                      </a:r>
                      <a:endParaRPr lang="en-US" sz="3200" dirty="0">
                        <a:solidFill>
                          <a:schemeClr val="bg1"/>
                        </a:solidFill>
                        <a:latin typeface="Arial Narrow" panose="020B0606020202030204" pitchFamily="34" charset="0"/>
                      </a:endParaRPr>
                    </a:p>
                  </a:txBody>
                  <a:tcPr/>
                </a:tc>
                <a:tc>
                  <a:txBody>
                    <a:bodyPr/>
                    <a:lstStyle/>
                    <a:p>
                      <a:pPr algn="ctr"/>
                      <a:r>
                        <a:rPr lang="en-US" sz="3200" dirty="0">
                          <a:solidFill>
                            <a:schemeClr val="bg1"/>
                          </a:solidFill>
                          <a:latin typeface="Arial Narrow" panose="020B0606020202030204" pitchFamily="34" charset="0"/>
                        </a:rPr>
                        <a:t>37%</a:t>
                      </a:r>
                    </a:p>
                  </a:txBody>
                  <a:tcPr/>
                </a:tc>
                <a:extLst>
                  <a:ext uri="{0D108BD9-81ED-4DB2-BD59-A6C34878D82A}">
                    <a16:rowId xmlns:a16="http://schemas.microsoft.com/office/drawing/2014/main" val="1614401847"/>
                  </a:ext>
                </a:extLst>
              </a:tr>
            </a:tbl>
          </a:graphicData>
        </a:graphic>
      </p:graphicFrame>
      <p:sp>
        <p:nvSpPr>
          <p:cNvPr id="7" name="Rectangle 6"/>
          <p:cNvSpPr/>
          <p:nvPr/>
        </p:nvSpPr>
        <p:spPr>
          <a:xfrm>
            <a:off x="262835" y="543826"/>
            <a:ext cx="6096000" cy="701731"/>
          </a:xfrm>
          <a:prstGeom prst="rect">
            <a:avLst/>
          </a:prstGeom>
        </p:spPr>
        <p:txBody>
          <a:bodyPr>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4400" b="1" i="0" u="none" strike="noStrike" kern="1200" cap="all" spc="0" normalizeH="0" baseline="0" noProof="0" dirty="0" err="1">
                <a:ln>
                  <a:noFill/>
                </a:ln>
                <a:solidFill>
                  <a:prstClr val="white"/>
                </a:solidFill>
                <a:effectLst/>
                <a:uLnTx/>
                <a:uFillTx/>
                <a:latin typeface="Arial" panose="020B0604020202020204"/>
                <a:ea typeface="+mn-ea"/>
                <a:cs typeface="+mn-cs"/>
              </a:rPr>
              <a:t>xxxx</a:t>
            </a:r>
            <a:r>
              <a:rPr kumimoji="0" lang="zh-TW" altLang="en-US" sz="4400" b="1" i="0" u="none" strike="noStrike" kern="1200" cap="all" spc="0" normalizeH="0" baseline="0" noProof="0" dirty="0">
                <a:ln>
                  <a:noFill/>
                </a:ln>
                <a:solidFill>
                  <a:prstClr val="white"/>
                </a:solidFill>
                <a:effectLst/>
                <a:uLnTx/>
                <a:uFillTx/>
                <a:latin typeface="Arial" panose="020B0604020202020204"/>
                <a:ea typeface="微軟正黑體" panose="020B0604030504040204" pitchFamily="34" charset="-120"/>
                <a:cs typeface="+mn-cs"/>
              </a:rPr>
              <a:t>地區</a:t>
            </a:r>
            <a:r>
              <a:rPr kumimoji="0" lang="en-US" sz="4400" b="1" i="0" u="none" strike="noStrike" kern="1200" cap="all" spc="0" normalizeH="0" baseline="0" noProof="0" dirty="0">
                <a:ln>
                  <a:noFill/>
                </a:ln>
                <a:solidFill>
                  <a:prstClr val="white"/>
                </a:solidFill>
                <a:effectLst/>
                <a:uLnTx/>
                <a:uFillTx/>
                <a:latin typeface="Arial" panose="020B0604020202020204"/>
                <a:ea typeface="+mn-ea"/>
                <a:cs typeface="+mn-cs"/>
              </a:rPr>
              <a:t>: </a:t>
            </a:r>
          </a:p>
        </p:txBody>
      </p:sp>
      <p:sp>
        <p:nvSpPr>
          <p:cNvPr id="8" name="TextBox 7"/>
          <p:cNvSpPr txBox="1"/>
          <p:nvPr/>
        </p:nvSpPr>
        <p:spPr>
          <a:xfrm>
            <a:off x="4782932" y="521062"/>
            <a:ext cx="337930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white"/>
                </a:solidFill>
                <a:effectLst/>
                <a:uLnTx/>
                <a:uFillTx/>
                <a:latin typeface="Arial" panose="020B0604020202020204"/>
                <a:ea typeface="微軟正黑體" panose="020B0604030504040204" pitchFamily="34" charset="-120"/>
                <a:cs typeface="+mn-cs"/>
              </a:rPr>
              <a:t>社員人數</a:t>
            </a:r>
            <a:r>
              <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rPr>
              <a:t>XXXX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srgbClr val="01B4E7"/>
                </a:solidFill>
                <a:effectLst/>
                <a:uLnTx/>
                <a:uFillTx/>
                <a:latin typeface="Arial" panose="020B0604020202020204"/>
                <a:ea typeface="微軟正黑體" panose="020B0604030504040204" pitchFamily="34" charset="-120"/>
                <a:cs typeface="+mn-cs"/>
              </a:rPr>
              <a:t>自</a:t>
            </a:r>
            <a:r>
              <a:rPr kumimoji="0" lang="en-US" altLang="zh-TW" sz="2400" b="0" i="0" u="none" strike="noStrike" kern="1200" cap="none" spc="0" normalizeH="0" baseline="0" noProof="0" dirty="0">
                <a:ln>
                  <a:noFill/>
                </a:ln>
                <a:solidFill>
                  <a:srgbClr val="01B4E7"/>
                </a:solidFill>
                <a:effectLst/>
                <a:uLnTx/>
                <a:uFillTx/>
                <a:latin typeface="Arial" panose="020B0604020202020204"/>
                <a:ea typeface="微軟正黑體" panose="020B0604030504040204" pitchFamily="34" charset="-120"/>
                <a:cs typeface="+mn-cs"/>
              </a:rPr>
              <a:t>2017</a:t>
            </a:r>
            <a:r>
              <a:rPr kumimoji="0" lang="zh-TW" altLang="en-US" sz="2400" b="0" i="0" u="none" strike="noStrike" kern="1200" cap="none" spc="0" normalizeH="0" baseline="0" noProof="0" dirty="0">
                <a:ln>
                  <a:noFill/>
                </a:ln>
                <a:solidFill>
                  <a:srgbClr val="01B4E7"/>
                </a:solidFill>
                <a:effectLst/>
                <a:uLnTx/>
                <a:uFillTx/>
                <a:latin typeface="Arial" panose="020B0604020202020204"/>
                <a:ea typeface="微軟正黑體" panose="020B0604030504040204" pitchFamily="34" charset="-120"/>
                <a:cs typeface="+mn-cs"/>
              </a:rPr>
              <a:t>年</a:t>
            </a:r>
            <a:r>
              <a:rPr kumimoji="0" lang="en-US" sz="2400" b="0" i="0" u="none" strike="noStrike" kern="1200" cap="none" spc="0" normalizeH="0" baseline="0" noProof="0" dirty="0">
                <a:ln>
                  <a:noFill/>
                </a:ln>
                <a:solidFill>
                  <a:srgbClr val="01B4E7"/>
                </a:solidFill>
                <a:effectLst/>
                <a:uLnTx/>
                <a:uFillTx/>
                <a:latin typeface="Arial" panose="020B0604020202020204"/>
                <a:ea typeface="+mn-ea"/>
                <a:cs typeface="+mn-cs"/>
              </a:rPr>
              <a:t>+/− XXX</a:t>
            </a:r>
            <a:r>
              <a:rPr kumimoji="0" lang="zh-TW" altLang="en-US" sz="2400" b="0" i="0" u="none" strike="noStrike" kern="1200" cap="none" spc="0" normalizeH="0" baseline="0" noProof="0" dirty="0">
                <a:ln>
                  <a:noFill/>
                </a:ln>
                <a:solidFill>
                  <a:srgbClr val="01B4E7"/>
                </a:solidFill>
                <a:effectLst/>
                <a:uLnTx/>
                <a:uFillTx/>
                <a:latin typeface="Arial" panose="020B0604020202020204"/>
                <a:ea typeface="微軟正黑體" panose="020B0604030504040204" pitchFamily="34" charset="-120"/>
                <a:cs typeface="+mn-cs"/>
              </a:rPr>
              <a:t>人</a:t>
            </a:r>
            <a:endParaRPr kumimoji="0" lang="en-US" sz="2400" b="0" i="0" u="none" strike="noStrike" kern="1200" cap="none" spc="0" normalizeH="0" baseline="0" noProof="0" dirty="0">
              <a:ln>
                <a:noFill/>
              </a:ln>
              <a:solidFill>
                <a:srgbClr val="01B4E7"/>
              </a:solidFill>
              <a:effectLst/>
              <a:uLnTx/>
              <a:uFillTx/>
              <a:latin typeface="Arial" panose="020B0604020202020204"/>
              <a:ea typeface="+mn-ea"/>
              <a:cs typeface="+mn-cs"/>
            </a:endParaRPr>
          </a:p>
        </p:txBody>
      </p:sp>
      <p:sp>
        <p:nvSpPr>
          <p:cNvPr id="16" name="TextBox 15"/>
          <p:cNvSpPr txBox="1"/>
          <p:nvPr/>
        </p:nvSpPr>
        <p:spPr>
          <a:xfrm>
            <a:off x="8162236" y="484312"/>
            <a:ext cx="337930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white"/>
                </a:solidFill>
                <a:effectLst/>
                <a:uLnTx/>
                <a:uFillTx/>
                <a:latin typeface="Arial" panose="020B0604020202020204"/>
                <a:ea typeface="微軟正黑體" panose="020B0604030504040204" pitchFamily="34" charset="-120"/>
                <a:cs typeface="+mn-cs"/>
              </a:rPr>
              <a:t>社數</a:t>
            </a:r>
            <a:r>
              <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rPr>
              <a:t>XX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srgbClr val="01B4E7"/>
                </a:solidFill>
                <a:effectLst/>
                <a:uLnTx/>
                <a:uFillTx/>
                <a:latin typeface="Arial" panose="020B0604020202020204"/>
                <a:ea typeface="微軟正黑體" panose="020B0604030504040204" pitchFamily="34" charset="-120"/>
                <a:cs typeface="+mn-cs"/>
              </a:rPr>
              <a:t>自</a:t>
            </a:r>
            <a:r>
              <a:rPr kumimoji="0" lang="en-US" altLang="zh-TW" sz="2400" b="0" i="0" u="none" strike="noStrike" kern="1200" cap="none" spc="0" normalizeH="0" baseline="0" noProof="0" dirty="0">
                <a:ln>
                  <a:noFill/>
                </a:ln>
                <a:solidFill>
                  <a:srgbClr val="01B4E7"/>
                </a:solidFill>
                <a:effectLst/>
                <a:uLnTx/>
                <a:uFillTx/>
                <a:latin typeface="Arial" panose="020B0604020202020204"/>
                <a:ea typeface="微軟正黑體" panose="020B0604030504040204" pitchFamily="34" charset="-120"/>
                <a:cs typeface="+mn-cs"/>
              </a:rPr>
              <a:t>2017</a:t>
            </a:r>
            <a:r>
              <a:rPr kumimoji="0" lang="zh-TW" altLang="en-US" sz="2400" b="0" i="0" u="none" strike="noStrike" kern="1200" cap="none" spc="0" normalizeH="0" baseline="0" noProof="0" dirty="0">
                <a:ln>
                  <a:noFill/>
                </a:ln>
                <a:solidFill>
                  <a:srgbClr val="01B4E7"/>
                </a:solidFill>
                <a:effectLst/>
                <a:uLnTx/>
                <a:uFillTx/>
                <a:latin typeface="Arial" panose="020B0604020202020204"/>
                <a:ea typeface="微軟正黑體" panose="020B0604030504040204" pitchFamily="34" charset="-120"/>
                <a:cs typeface="+mn-cs"/>
              </a:rPr>
              <a:t>年</a:t>
            </a:r>
            <a:r>
              <a:rPr kumimoji="0" lang="en-US" sz="2400" b="0" i="0" u="none" strike="noStrike" kern="1200" cap="none" spc="0" normalizeH="0" baseline="0" noProof="0" dirty="0">
                <a:ln>
                  <a:noFill/>
                </a:ln>
                <a:solidFill>
                  <a:srgbClr val="01B4E7"/>
                </a:solidFill>
                <a:effectLst/>
                <a:uLnTx/>
                <a:uFillTx/>
                <a:latin typeface="Arial" panose="020B0604020202020204"/>
                <a:ea typeface="+mn-ea"/>
                <a:cs typeface="+mn-cs"/>
              </a:rPr>
              <a:t>+/− XXX</a:t>
            </a:r>
            <a:r>
              <a:rPr kumimoji="0" lang="zh-TW" altLang="en-US" sz="2400" b="0" i="0" u="none" strike="noStrike" kern="1200" cap="none" spc="0" normalizeH="0" baseline="0" noProof="0" dirty="0">
                <a:ln>
                  <a:noFill/>
                </a:ln>
                <a:solidFill>
                  <a:srgbClr val="01B4E7"/>
                </a:solidFill>
                <a:effectLst/>
                <a:uLnTx/>
                <a:uFillTx/>
                <a:latin typeface="Arial" panose="020B0604020202020204"/>
                <a:ea typeface="微軟正黑體" panose="020B0604030504040204" pitchFamily="34" charset="-120"/>
                <a:cs typeface="+mn-cs"/>
              </a:rPr>
              <a:t>社</a:t>
            </a:r>
            <a:endParaRPr kumimoji="0" lang="en-US" sz="2400" b="0" i="0" u="none" strike="noStrike" kern="1200" cap="none" spc="0" normalizeH="0" baseline="0" noProof="0" dirty="0">
              <a:ln>
                <a:noFill/>
              </a:ln>
              <a:solidFill>
                <a:srgbClr val="01B4E7"/>
              </a:solidFill>
              <a:effectLst/>
              <a:uLnTx/>
              <a:uFillTx/>
              <a:latin typeface="Arial" panose="020B0604020202020204"/>
              <a:ea typeface="+mn-ea"/>
              <a:cs typeface="+mn-cs"/>
            </a:endParaRPr>
          </a:p>
        </p:txBody>
      </p:sp>
    </p:spTree>
    <p:custDataLst>
      <p:tags r:id="rId1"/>
    </p:custDataLst>
    <p:extLst>
      <p:ext uri="{BB962C8B-B14F-4D97-AF65-F5344CB8AC3E}">
        <p14:creationId xmlns:p14="http://schemas.microsoft.com/office/powerpoint/2010/main" val="3581475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A0A0E7-32EB-46F2-AEDA-C08573ABCDB0}"/>
              </a:ext>
            </a:extLst>
          </p:cNvPr>
          <p:cNvPicPr>
            <a:picLocks noChangeAspect="1"/>
          </p:cNvPicPr>
          <p:nvPr/>
        </p:nvPicPr>
        <p:blipFill rotWithShape="1">
          <a:blip r:embed="rId4">
            <a:extLst>
              <a:ext uri="{28A0092B-C50C-407E-A947-70E740481C1C}">
                <a14:useLocalDpi xmlns:a14="http://schemas.microsoft.com/office/drawing/2010/main" val="0"/>
              </a:ext>
            </a:extLst>
          </a:blip>
          <a:srcRect t="37395"/>
          <a:stretch/>
        </p:blipFill>
        <p:spPr>
          <a:xfrm>
            <a:off x="1" y="-1"/>
            <a:ext cx="12192737" cy="5724939"/>
          </a:xfrm>
          <a:prstGeom prst="rect">
            <a:avLst/>
          </a:prstGeom>
        </p:spPr>
      </p:pic>
      <p:sp>
        <p:nvSpPr>
          <p:cNvPr id="13" name="Rectangle 12"/>
          <p:cNvSpPr/>
          <p:nvPr/>
        </p:nvSpPr>
        <p:spPr>
          <a:xfrm>
            <a:off x="-1" y="4118517"/>
            <a:ext cx="12192001" cy="2701777"/>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6000" dirty="0"/>
          </a:p>
        </p:txBody>
      </p:sp>
      <p:sp>
        <p:nvSpPr>
          <p:cNvPr id="5" name="Slide Number Placeholder 4"/>
          <p:cNvSpPr>
            <a:spLocks noGrp="1"/>
          </p:cNvSpPr>
          <p:nvPr>
            <p:ph type="sldNum" sz="quarter" idx="12"/>
          </p:nvPr>
        </p:nvSpPr>
        <p:spPr/>
        <p:txBody>
          <a:bodyPr/>
          <a:lstStyle/>
          <a:p>
            <a:fld id="{97A94E25-127B-4C48-AF96-44BA7B823777}" type="slidenum">
              <a:rPr lang="en-US" smtClean="0"/>
              <a:pPr/>
              <a:t>7</a:t>
            </a:fld>
            <a:endParaRPr lang="en-US" dirty="0"/>
          </a:p>
        </p:txBody>
      </p:sp>
      <p:sp>
        <p:nvSpPr>
          <p:cNvPr id="11" name="Rectangle 10"/>
          <p:cNvSpPr/>
          <p:nvPr/>
        </p:nvSpPr>
        <p:spPr>
          <a:xfrm>
            <a:off x="1509309" y="3901954"/>
            <a:ext cx="9408918" cy="1136211"/>
          </a:xfrm>
          <a:prstGeom prst="rect">
            <a:avLst/>
          </a:prstGeom>
          <a:solidFill>
            <a:srgbClr val="01B4E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6000" dirty="0">
              <a:solidFill>
                <a:srgbClr val="01B4E7"/>
              </a:solidFill>
            </a:endParaRPr>
          </a:p>
        </p:txBody>
      </p:sp>
      <p:sp>
        <p:nvSpPr>
          <p:cNvPr id="9" name="Rectangle 8"/>
          <p:cNvSpPr/>
          <p:nvPr/>
        </p:nvSpPr>
        <p:spPr>
          <a:xfrm>
            <a:off x="1348184" y="3675528"/>
            <a:ext cx="9282328" cy="1074470"/>
          </a:xfrm>
          <a:prstGeom prst="rec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6000" dirty="0"/>
          </a:p>
        </p:txBody>
      </p:sp>
      <p:sp>
        <p:nvSpPr>
          <p:cNvPr id="10" name="TextBox 9"/>
          <p:cNvSpPr txBox="1"/>
          <p:nvPr/>
        </p:nvSpPr>
        <p:spPr>
          <a:xfrm>
            <a:off x="2507677" y="3775569"/>
            <a:ext cx="741218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4800" b="1" i="0" u="none" strike="noStrike" kern="1200" cap="none" spc="0" normalizeH="0" baseline="0" noProof="0" dirty="0">
                <a:ln>
                  <a:noFill/>
                </a:ln>
                <a:solidFill>
                  <a:prstClr val="white"/>
                </a:solidFill>
                <a:effectLst/>
                <a:uLnTx/>
                <a:uFillTx/>
                <a:latin typeface="Arial" panose="020B0604020202020204"/>
                <a:ea typeface="微軟正黑體" panose="020B0604030504040204" pitchFamily="34" charset="-120"/>
                <a:cs typeface="+mn-cs"/>
              </a:rPr>
              <a:t>每位扶輪社員：推薦一人</a:t>
            </a:r>
            <a:endParaRPr kumimoji="0" lang="en-US" altLang="zh-TW" sz="480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2" name="Subtitle 4"/>
          <p:cNvSpPr txBox="1">
            <a:spLocks/>
          </p:cNvSpPr>
          <p:nvPr/>
        </p:nvSpPr>
        <p:spPr>
          <a:xfrm>
            <a:off x="7117977" y="6178099"/>
            <a:ext cx="8417944" cy="7936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1"/>
                </a:solidFill>
                <a:latin typeface="+mn-lt"/>
                <a:ea typeface="+mn-ea"/>
                <a:cs typeface="+mn-cs"/>
              </a:defRPr>
            </a:lvl1pPr>
            <a:lvl2pPr marL="4572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2pPr>
            <a:lvl3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3pPr>
            <a:lvl4pPr marL="9144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4pPr>
            <a:lvl5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b="1" dirty="0">
                <a:solidFill>
                  <a:srgbClr val="58585A"/>
                </a:solidFill>
              </a:rPr>
              <a:t>ROTARY.ORG/JOIN</a:t>
            </a:r>
          </a:p>
        </p:txBody>
      </p:sp>
      <p:sp>
        <p:nvSpPr>
          <p:cNvPr id="2" name="TextBox 1"/>
          <p:cNvSpPr txBox="1"/>
          <p:nvPr/>
        </p:nvSpPr>
        <p:spPr>
          <a:xfrm>
            <a:off x="671872" y="5108022"/>
            <a:ext cx="10848255" cy="954107"/>
          </a:xfrm>
          <a:prstGeom prst="rect">
            <a:avLst/>
          </a:prstGeom>
          <a:noFill/>
        </p:spPr>
        <p:txBody>
          <a:bodyPr wrap="square" rtlCol="0">
            <a:spAutoFit/>
          </a:bodyPr>
          <a:lstStyle/>
          <a:p>
            <a:r>
              <a:rPr lang="en-US" sz="2800" i="1" dirty="0">
                <a:solidFill>
                  <a:srgbClr val="58585A"/>
                </a:solidFill>
                <a:latin typeface="Arial Narrow" panose="020B0606020202030204" pitchFamily="34" charset="0"/>
              </a:rPr>
              <a:t>“</a:t>
            </a:r>
            <a:r>
              <a:rPr lang="zh-TW" altLang="en-US" sz="2800" i="1" dirty="0">
                <a:solidFill>
                  <a:srgbClr val="58585A"/>
                </a:solidFill>
                <a:latin typeface="Arial Narrow" panose="020B0606020202030204" pitchFamily="34" charset="0"/>
              </a:rPr>
              <a:t>朋友們：為他人而活，關心他人，服務他人，改善他人的人生，是我們過好自己的人生的最好方式。”</a:t>
            </a:r>
            <a:r>
              <a:rPr lang="en-US" altLang="zh-TW" sz="2800" i="1" dirty="0">
                <a:solidFill>
                  <a:srgbClr val="58585A"/>
                </a:solidFill>
                <a:latin typeface="Arial Narrow" panose="020B0606020202030204" pitchFamily="34" charset="0"/>
              </a:rPr>
              <a:t>—</a:t>
            </a:r>
            <a:r>
              <a:rPr lang="zh-TW" altLang="en-US" sz="2800" i="1" dirty="0">
                <a:solidFill>
                  <a:srgbClr val="58585A"/>
                </a:solidFill>
                <a:latin typeface="Arial Narrow" panose="020B0606020202030204" pitchFamily="34" charset="0"/>
              </a:rPr>
              <a:t>國際扶輪社長梅塔</a:t>
            </a:r>
            <a:endParaRPr lang="en-US" sz="2800" i="1" dirty="0">
              <a:solidFill>
                <a:srgbClr val="58585A"/>
              </a:solidFill>
              <a:latin typeface="Arial Narrow" panose="020B0606020202030204" pitchFamily="34" charset="0"/>
            </a:endParaRPr>
          </a:p>
        </p:txBody>
      </p:sp>
    </p:spTree>
    <p:custDataLst>
      <p:tags r:id="rId1"/>
    </p:custDataLst>
    <p:extLst>
      <p:ext uri="{BB962C8B-B14F-4D97-AF65-F5344CB8AC3E}">
        <p14:creationId xmlns:p14="http://schemas.microsoft.com/office/powerpoint/2010/main" val="701121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4" cstate="hqprint">
            <a:extLst>
              <a:ext uri="{28A0092B-C50C-407E-A947-70E740481C1C}">
                <a14:useLocalDpi xmlns:a14="http://schemas.microsoft.com/office/drawing/2010/main" val="0"/>
              </a:ext>
            </a:extLst>
          </a:blip>
          <a:srcRect l="27755"/>
          <a:stretch/>
        </p:blipFill>
        <p:spPr>
          <a:xfrm>
            <a:off x="-33867" y="-86637"/>
            <a:ext cx="7537182" cy="6955188"/>
          </a:xfrm>
          <a:prstGeom prst="rect">
            <a:avLst/>
          </a:prstGeom>
        </p:spPr>
      </p:pic>
      <p:sp>
        <p:nvSpPr>
          <p:cNvPr id="11" name="Title 7"/>
          <p:cNvSpPr txBox="1">
            <a:spLocks/>
          </p:cNvSpPr>
          <p:nvPr/>
        </p:nvSpPr>
        <p:spPr>
          <a:xfrm>
            <a:off x="4305300" y="-26204"/>
            <a:ext cx="7904748" cy="6884203"/>
          </a:xfrm>
          <a:prstGeom prst="rect">
            <a:avLst/>
          </a:prstGeom>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en-US" dirty="0"/>
          </a:p>
        </p:txBody>
      </p:sp>
      <p:sp>
        <p:nvSpPr>
          <p:cNvPr id="2" name="Text Placeholder 1"/>
          <p:cNvSpPr>
            <a:spLocks noGrp="1"/>
          </p:cNvSpPr>
          <p:nvPr>
            <p:ph type="body" sz="quarter" idx="14"/>
          </p:nvPr>
        </p:nvSpPr>
        <p:spPr>
          <a:xfrm>
            <a:off x="5106514" y="234690"/>
            <a:ext cx="6696464" cy="1135062"/>
          </a:xfrm>
        </p:spPr>
        <p:txBody>
          <a:bodyPr/>
          <a:lstStyle/>
          <a:p>
            <a:r>
              <a:rPr lang="zh-TW" altLang="en-US" dirty="0"/>
              <a:t>社員要什麼</a:t>
            </a:r>
          </a:p>
        </p:txBody>
      </p:sp>
      <p:sp>
        <p:nvSpPr>
          <p:cNvPr id="23" name="Subtitle 22">
            <a:extLst>
              <a:ext uri="{FF2B5EF4-FFF2-40B4-BE49-F238E27FC236}">
                <a16:creationId xmlns:a16="http://schemas.microsoft.com/office/drawing/2014/main" id="{A434ED2D-D6D8-4B5B-ADB9-DEC1605C712E}"/>
              </a:ext>
            </a:extLst>
          </p:cNvPr>
          <p:cNvSpPr>
            <a:spLocks noGrp="1"/>
          </p:cNvSpPr>
          <p:nvPr>
            <p:ph type="subTitle" idx="1"/>
          </p:nvPr>
        </p:nvSpPr>
        <p:spPr>
          <a:xfrm>
            <a:off x="6724846" y="1877630"/>
            <a:ext cx="4734839" cy="1039437"/>
          </a:xfrm>
        </p:spPr>
        <p:txBody>
          <a:bodyPr>
            <a:noAutofit/>
          </a:bodyPr>
          <a:lstStyle/>
          <a:p>
            <a:pPr>
              <a:lnSpc>
                <a:spcPct val="100000"/>
              </a:lnSpc>
              <a:spcBef>
                <a:spcPts val="0"/>
              </a:spcBef>
            </a:pPr>
            <a:r>
              <a:rPr lang="zh-TW" altLang="en-US" sz="3600" dirty="0">
                <a:latin typeface="Arial Narrow" panose="020B0606020202030204" pitchFamily="34" charset="0"/>
                <a:cs typeface="Arial" panose="020B0604020202020204" pitchFamily="34" charset="0"/>
              </a:rPr>
              <a:t>在本地服務</a:t>
            </a:r>
          </a:p>
          <a:p>
            <a:pPr>
              <a:lnSpc>
                <a:spcPct val="100000"/>
              </a:lnSpc>
              <a:spcBef>
                <a:spcPts val="0"/>
              </a:spcBef>
            </a:pPr>
            <a:endParaRPr lang="en-US" altLang="en-US" sz="3600" dirty="0">
              <a:latin typeface="Arial Narrow" panose="020B0606020202030204" pitchFamily="34" charset="0"/>
              <a:cs typeface="Arial" panose="020B0604020202020204" pitchFamily="34" charset="0"/>
            </a:endParaRPr>
          </a:p>
          <a:p>
            <a:pPr>
              <a:lnSpc>
                <a:spcPct val="100000"/>
              </a:lnSpc>
              <a:spcBef>
                <a:spcPts val="0"/>
              </a:spcBef>
            </a:pPr>
            <a:endParaRPr lang="en-US" altLang="en-US" sz="3600" dirty="0">
              <a:latin typeface="Arial Narrow" panose="020B0606020202030204" pitchFamily="34" charset="0"/>
              <a:cs typeface="Arial" panose="020B0604020202020204" pitchFamily="34" charset="0"/>
            </a:endParaRPr>
          </a:p>
        </p:txBody>
      </p:sp>
      <p:sp>
        <p:nvSpPr>
          <p:cNvPr id="6" name="Slide Number Placeholder 5">
            <a:extLst>
              <a:ext uri="{FF2B5EF4-FFF2-40B4-BE49-F238E27FC236}">
                <a16:creationId xmlns:a16="http://schemas.microsoft.com/office/drawing/2014/main" id="{6647C287-A576-402A-AF07-EAA7B4836050}"/>
              </a:ext>
            </a:extLst>
          </p:cNvPr>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prstClr val="white"/>
                </a:solidFill>
                <a:effectLst/>
                <a:uLnTx/>
                <a:uFillTx/>
                <a:latin typeface="Arial" panose="020B06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white"/>
              </a:solidFill>
              <a:effectLst/>
              <a:uLnTx/>
              <a:uFillTx/>
              <a:latin typeface="Arial" panose="020B0604020202020204"/>
              <a:ea typeface="+mn-ea"/>
              <a:cs typeface="Arial"/>
              <a:sym typeface="Arial"/>
            </a:endParaRPr>
          </a:p>
        </p:txBody>
      </p:sp>
      <p:pic>
        <p:nvPicPr>
          <p:cNvPr id="7" name="Picture 8" descr="Picture 8"/>
          <p:cNvPicPr>
            <a:picLocks noChangeAspect="1"/>
          </p:cNvPicPr>
          <p:nvPr/>
        </p:nvPicPr>
        <p:blipFill>
          <a:blip r:embed="rId5" cstate="screen">
            <a:biLevel thresh="25000"/>
            <a:extLst>
              <a:ext uri="{28A0092B-C50C-407E-A947-70E740481C1C}">
                <a14:useLocalDpi xmlns:a14="http://schemas.microsoft.com/office/drawing/2010/main"/>
              </a:ext>
            </a:extLst>
          </a:blip>
          <a:stretch>
            <a:fillRect/>
          </a:stretch>
        </p:blipFill>
        <p:spPr>
          <a:xfrm>
            <a:off x="5333006" y="5263429"/>
            <a:ext cx="902718" cy="902718"/>
          </a:xfrm>
          <a:prstGeom prst="rect">
            <a:avLst/>
          </a:prstGeom>
          <a:ln>
            <a:noFill/>
          </a:ln>
          <a:effectLst>
            <a:outerShdw blurRad="292100" dist="139700" dir="2700000" algn="tl" rotWithShape="0">
              <a:srgbClr val="333333">
                <a:alpha val="65000"/>
              </a:srgbClr>
            </a:outerShdw>
          </a:effectLst>
        </p:spPr>
      </p:pic>
      <p:pic>
        <p:nvPicPr>
          <p:cNvPr id="9" name="Picture 10" descr="Picture 10"/>
          <p:cNvPicPr>
            <a:picLocks noChangeAspect="1"/>
          </p:cNvPicPr>
          <p:nvPr/>
        </p:nvPicPr>
        <p:blipFill>
          <a:blip r:embed="rId6" cstate="screen">
            <a:biLevel thresh="25000"/>
            <a:extLst>
              <a:ext uri="{28A0092B-C50C-407E-A947-70E740481C1C}">
                <a14:useLocalDpi xmlns:a14="http://schemas.microsoft.com/office/drawing/2010/main"/>
              </a:ext>
            </a:extLst>
          </a:blip>
          <a:stretch>
            <a:fillRect/>
          </a:stretch>
        </p:blipFill>
        <p:spPr>
          <a:xfrm>
            <a:off x="5262925" y="3449778"/>
            <a:ext cx="1149409" cy="1153107"/>
          </a:xfrm>
          <a:prstGeom prst="rect">
            <a:avLst/>
          </a:prstGeom>
          <a:ln>
            <a:noFill/>
          </a:ln>
          <a:effectLst>
            <a:outerShdw blurRad="292100" dist="139700" dir="2700000" algn="tl" rotWithShape="0">
              <a:srgbClr val="333333">
                <a:alpha val="65000"/>
              </a:srgbClr>
            </a:outerShdw>
          </a:effectLst>
        </p:spPr>
      </p:pic>
      <p:pic>
        <p:nvPicPr>
          <p:cNvPr id="10" name="Picture 4" descr="Picture 4"/>
          <p:cNvPicPr>
            <a:picLocks noChangeAspect="1"/>
          </p:cNvPicPr>
          <p:nvPr/>
        </p:nvPicPr>
        <p:blipFill>
          <a:blip r:embed="rId7" cstate="screen">
            <a:biLevel thresh="25000"/>
            <a:extLst>
              <a:ext uri="{28A0092B-C50C-407E-A947-70E740481C1C}">
                <a14:useLocalDpi xmlns:a14="http://schemas.microsoft.com/office/drawing/2010/main"/>
              </a:ext>
            </a:extLst>
          </a:blip>
          <a:stretch>
            <a:fillRect/>
          </a:stretch>
        </p:blipFill>
        <p:spPr>
          <a:xfrm>
            <a:off x="5154877" y="1768621"/>
            <a:ext cx="1257457" cy="1257457"/>
          </a:xfrm>
          <a:prstGeom prst="rect">
            <a:avLst/>
          </a:prstGeom>
          <a:ln>
            <a:noFill/>
          </a:ln>
          <a:effectLst>
            <a:outerShdw blurRad="292100" dist="139700" dir="2700000" algn="tl" rotWithShape="0">
              <a:srgbClr val="333333">
                <a:alpha val="65000"/>
              </a:srgbClr>
            </a:outerShdw>
          </a:effectLst>
        </p:spPr>
      </p:pic>
      <p:sp>
        <p:nvSpPr>
          <p:cNvPr id="12" name="Subtitle 22">
            <a:extLst>
              <a:ext uri="{FF2B5EF4-FFF2-40B4-BE49-F238E27FC236}">
                <a16:creationId xmlns:a16="http://schemas.microsoft.com/office/drawing/2014/main" id="{A434ED2D-D6D8-4B5B-ADB9-DEC1605C712E}"/>
              </a:ext>
            </a:extLst>
          </p:cNvPr>
          <p:cNvSpPr txBox="1">
            <a:spLocks/>
          </p:cNvSpPr>
          <p:nvPr/>
        </p:nvSpPr>
        <p:spPr>
          <a:xfrm>
            <a:off x="6724846" y="3642757"/>
            <a:ext cx="4734839" cy="71322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bg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zh-TW" altLang="en-US" sz="3600" dirty="0">
                <a:latin typeface="Arial Narrow" panose="020B0606020202030204" pitchFamily="34" charset="0"/>
                <a:cs typeface="Arial" panose="020B0604020202020204" pitchFamily="34" charset="0"/>
              </a:rPr>
              <a:t>與他人建立連結</a:t>
            </a:r>
          </a:p>
          <a:p>
            <a:pPr>
              <a:lnSpc>
                <a:spcPct val="100000"/>
              </a:lnSpc>
              <a:spcBef>
                <a:spcPts val="0"/>
              </a:spcBef>
            </a:pPr>
            <a:endParaRPr lang="en-US" altLang="en-US" sz="3600" dirty="0">
              <a:latin typeface="Arial Narrow" panose="020B0606020202030204" pitchFamily="34" charset="0"/>
              <a:cs typeface="Arial" panose="020B0604020202020204" pitchFamily="34" charset="0"/>
            </a:endParaRPr>
          </a:p>
        </p:txBody>
      </p:sp>
      <p:sp>
        <p:nvSpPr>
          <p:cNvPr id="13" name="Subtitle 22">
            <a:extLst>
              <a:ext uri="{FF2B5EF4-FFF2-40B4-BE49-F238E27FC236}">
                <a16:creationId xmlns:a16="http://schemas.microsoft.com/office/drawing/2014/main" id="{A434ED2D-D6D8-4B5B-ADB9-DEC1605C712E}"/>
              </a:ext>
            </a:extLst>
          </p:cNvPr>
          <p:cNvSpPr txBox="1">
            <a:spLocks/>
          </p:cNvSpPr>
          <p:nvPr/>
        </p:nvSpPr>
        <p:spPr>
          <a:xfrm>
            <a:off x="6724846" y="5081670"/>
            <a:ext cx="4734839" cy="197576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bg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zh-TW" altLang="en-US" sz="3600" dirty="0">
                <a:latin typeface="Arial Narrow" panose="020B0606020202030204" pitchFamily="34" charset="0"/>
                <a:cs typeface="Arial" panose="020B0604020202020204" pitchFamily="34" charset="0"/>
              </a:rPr>
              <a:t>發展專業和領導技能的機會</a:t>
            </a:r>
          </a:p>
        </p:txBody>
      </p:sp>
    </p:spTree>
    <p:custDataLst>
      <p:tags r:id="rId1"/>
    </p:custDataLst>
    <p:extLst>
      <p:ext uri="{BB962C8B-B14F-4D97-AF65-F5344CB8AC3E}">
        <p14:creationId xmlns:p14="http://schemas.microsoft.com/office/powerpoint/2010/main" val="1752491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7"/>
          <p:cNvSpPr txBox="1">
            <a:spLocks/>
          </p:cNvSpPr>
          <p:nvPr/>
        </p:nvSpPr>
        <p:spPr>
          <a:xfrm>
            <a:off x="0" y="-26203"/>
            <a:ext cx="12192000" cy="6884203"/>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en-US" dirty="0"/>
          </a:p>
        </p:txBody>
      </p:sp>
      <p:sp>
        <p:nvSpPr>
          <p:cNvPr id="6" name="TextBox 5"/>
          <p:cNvSpPr txBox="1"/>
          <p:nvPr/>
        </p:nvSpPr>
        <p:spPr>
          <a:xfrm>
            <a:off x="434378" y="756707"/>
            <a:ext cx="5638799" cy="48936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zh-TW" altLang="en-US" sz="3600" b="1" i="0" u="none" strike="noStrike" cap="none" spc="0" normalizeH="0" baseline="0" dirty="0">
                <a:ln>
                  <a:noFill/>
                </a:ln>
                <a:solidFill>
                  <a:schemeClr val="bg1"/>
                </a:solidFill>
                <a:effectLst/>
                <a:uFillTx/>
                <a:latin typeface="Arial Narrow" panose="020B0606020202030204" pitchFamily="34" charset="0"/>
                <a:ea typeface="Arial"/>
                <a:cs typeface="Arial"/>
                <a:sym typeface="Arial"/>
              </a:rPr>
              <a:t>影響社員滿意度的因素</a:t>
            </a:r>
            <a:r>
              <a:rPr kumimoji="0" lang="en-US" altLang="zh-TW" sz="3600" b="1" i="0" u="none" strike="noStrike" cap="none" spc="0" normalizeH="0" baseline="0" dirty="0">
                <a:ln>
                  <a:noFill/>
                </a:ln>
                <a:solidFill>
                  <a:schemeClr val="bg1"/>
                </a:solidFill>
                <a:effectLst/>
                <a:uFillTx/>
                <a:latin typeface="Arial Narrow" panose="020B0606020202030204" pitchFamily="34" charset="0"/>
                <a:ea typeface="Arial"/>
                <a:cs typeface="Arial"/>
                <a:sym typeface="Arial"/>
              </a:rPr>
              <a:t>:</a:t>
            </a:r>
          </a:p>
          <a:p>
            <a:pPr marL="0" marR="0" indent="0" algn="l" defTabSz="914400" rtl="0" fontAlgn="auto" latinLnBrk="0" hangingPunct="0">
              <a:lnSpc>
                <a:spcPct val="100000"/>
              </a:lnSpc>
              <a:spcBef>
                <a:spcPts val="0"/>
              </a:spcBef>
              <a:spcAft>
                <a:spcPts val="0"/>
              </a:spcAft>
              <a:buClrTx/>
              <a:buSzTx/>
              <a:buFontTx/>
              <a:buNone/>
              <a:tabLst/>
            </a:pPr>
            <a:r>
              <a:rPr kumimoji="0" lang="en-US" sz="3600" b="1" i="0" u="none" strike="noStrike" cap="none" spc="0" normalizeH="0" dirty="0">
                <a:ln>
                  <a:noFill/>
                </a:ln>
                <a:solidFill>
                  <a:schemeClr val="bg1"/>
                </a:solidFill>
                <a:effectLst/>
                <a:uFillTx/>
                <a:latin typeface="Arial Narrow" panose="020B0606020202030204" pitchFamily="34" charset="0"/>
                <a:ea typeface="Arial"/>
                <a:cs typeface="Arial"/>
                <a:sym typeface="Arial"/>
              </a:rPr>
              <a:t> </a:t>
            </a:r>
          </a:p>
          <a:p>
            <a:pPr marL="342900" marR="0" indent="-342900" algn="l" defTabSz="914400" rtl="0" fontAlgn="auto" latinLnBrk="0" hangingPunct="0">
              <a:lnSpc>
                <a:spcPct val="100000"/>
              </a:lnSpc>
              <a:spcBef>
                <a:spcPts val="0"/>
              </a:spcBef>
              <a:spcAft>
                <a:spcPts val="0"/>
              </a:spcAft>
              <a:buClrTx/>
              <a:buSzTx/>
              <a:buFont typeface="+mj-lt"/>
              <a:buAutoNum type="arabicPeriod"/>
              <a:tabLst/>
            </a:pPr>
            <a:r>
              <a:rPr lang="zh-TW" altLang="en-US" sz="3600" b="1" dirty="0">
                <a:solidFill>
                  <a:srgbClr val="01B4E7"/>
                </a:solidFill>
                <a:latin typeface="Arial Narrow" panose="020B0606020202030204" pitchFamily="34" charset="0"/>
                <a:ea typeface="Arial"/>
                <a:cs typeface="Arial"/>
                <a:sym typeface="Arial"/>
              </a:rPr>
              <a:t>與社裡其他社員相處的自在感</a:t>
            </a:r>
          </a:p>
          <a:p>
            <a:pPr marL="342900" marR="0" indent="-342900" algn="l" defTabSz="914400" rtl="0" fontAlgn="auto" latinLnBrk="0" hangingPunct="0">
              <a:lnSpc>
                <a:spcPct val="100000"/>
              </a:lnSpc>
              <a:spcBef>
                <a:spcPts val="0"/>
              </a:spcBef>
              <a:spcAft>
                <a:spcPts val="0"/>
              </a:spcAft>
              <a:buClrTx/>
              <a:buSzTx/>
              <a:buFont typeface="+mj-lt"/>
              <a:buAutoNum type="arabicPeriod"/>
              <a:tabLst/>
            </a:pPr>
            <a:r>
              <a:rPr lang="zh-TW" altLang="en-US" sz="3200" dirty="0">
                <a:solidFill>
                  <a:schemeClr val="bg1"/>
                </a:solidFill>
                <a:latin typeface="Arial Narrow" panose="020B0606020202030204" pitchFamily="34" charset="0"/>
                <a:ea typeface="Arial"/>
                <a:cs typeface="Arial"/>
                <a:sym typeface="Arial"/>
              </a:rPr>
              <a:t>社在社區裡的正向影響力</a:t>
            </a:r>
          </a:p>
          <a:p>
            <a:pPr marL="342900" marR="0" indent="-342900" algn="l" defTabSz="914400" rtl="0" fontAlgn="auto" latinLnBrk="0" hangingPunct="0">
              <a:lnSpc>
                <a:spcPct val="100000"/>
              </a:lnSpc>
              <a:spcBef>
                <a:spcPts val="0"/>
              </a:spcBef>
              <a:spcAft>
                <a:spcPts val="0"/>
              </a:spcAft>
              <a:buClrTx/>
              <a:buSzTx/>
              <a:buFont typeface="+mj-lt"/>
              <a:buAutoNum type="arabicPeriod"/>
              <a:tabLst/>
            </a:pPr>
            <a:r>
              <a:rPr lang="zh-TW" altLang="en-US" sz="3200" dirty="0">
                <a:solidFill>
                  <a:schemeClr val="bg1"/>
                </a:solidFill>
                <a:latin typeface="Arial Narrow" panose="020B0606020202030204" pitchFamily="34" charset="0"/>
                <a:ea typeface="Arial"/>
                <a:cs typeface="Arial"/>
                <a:sym typeface="Arial"/>
              </a:rPr>
              <a:t>對於社的領導階層有信心</a:t>
            </a:r>
          </a:p>
          <a:p>
            <a:pPr marL="342900" marR="0" indent="-342900" algn="l" defTabSz="914400" rtl="0" fontAlgn="auto" latinLnBrk="0" hangingPunct="0">
              <a:lnSpc>
                <a:spcPct val="100000"/>
              </a:lnSpc>
              <a:spcBef>
                <a:spcPts val="0"/>
              </a:spcBef>
              <a:spcAft>
                <a:spcPts val="0"/>
              </a:spcAft>
              <a:buClrTx/>
              <a:buSzTx/>
              <a:buFont typeface="+mj-lt"/>
              <a:buAutoNum type="arabicPeriod"/>
              <a:tabLst/>
            </a:pPr>
            <a:r>
              <a:rPr lang="zh-TW" altLang="en-US" sz="3200" dirty="0">
                <a:solidFill>
                  <a:schemeClr val="bg1"/>
                </a:solidFill>
                <a:latin typeface="Arial Narrow" panose="020B0606020202030204" pitchFamily="34" charset="0"/>
                <a:ea typeface="Arial"/>
                <a:cs typeface="Arial"/>
                <a:sym typeface="Arial"/>
              </a:rPr>
              <a:t>享受社的會議</a:t>
            </a:r>
          </a:p>
          <a:p>
            <a:pPr marR="0" algn="l" defTabSz="914400" rtl="0" fontAlgn="auto" latinLnBrk="0" hangingPunct="0">
              <a:lnSpc>
                <a:spcPct val="100000"/>
              </a:lnSpc>
              <a:spcBef>
                <a:spcPts val="0"/>
              </a:spcBef>
              <a:spcAft>
                <a:spcPts val="0"/>
              </a:spcAft>
              <a:buClrTx/>
              <a:buSzTx/>
              <a:tabLst/>
            </a:pPr>
            <a:endParaRPr lang="en-US" sz="3600" dirty="0">
              <a:solidFill>
                <a:schemeClr val="bg1"/>
              </a:solidFill>
              <a:latin typeface="Arial Narrow" panose="020B0606020202030204" pitchFamily="34" charset="0"/>
              <a:ea typeface="Arial"/>
              <a:cs typeface="Arial"/>
              <a:sym typeface="Arial"/>
            </a:endParaRPr>
          </a:p>
          <a:p>
            <a:pPr marR="0" algn="l" defTabSz="914400" rtl="0" fontAlgn="auto" latinLnBrk="0" hangingPunct="0">
              <a:lnSpc>
                <a:spcPct val="100000"/>
              </a:lnSpc>
              <a:spcBef>
                <a:spcPts val="0"/>
              </a:spcBef>
              <a:spcAft>
                <a:spcPts val="0"/>
              </a:spcAft>
              <a:buClrTx/>
              <a:buSzTx/>
              <a:tabLst/>
            </a:pPr>
            <a:endParaRPr lang="en-US" dirty="0">
              <a:solidFill>
                <a:srgbClr val="000000"/>
              </a:solidFill>
              <a:latin typeface="Arial"/>
              <a:ea typeface="Arial"/>
              <a:cs typeface="Arial"/>
              <a:sym typeface="Arial"/>
            </a:endParaRPr>
          </a:p>
          <a:p>
            <a:pPr marL="342900" marR="0" indent="-342900" algn="l" defTabSz="914400" rtl="0" fontAlgn="auto" latinLnBrk="0" hangingPunct="0">
              <a:lnSpc>
                <a:spcPct val="100000"/>
              </a:lnSpc>
              <a:spcBef>
                <a:spcPts val="0"/>
              </a:spcBef>
              <a:spcAft>
                <a:spcPts val="0"/>
              </a:spcAft>
              <a:buClrTx/>
              <a:buSzTx/>
              <a:buFont typeface="+mj-lt"/>
              <a:buAutoNum type="arabicPeriod"/>
              <a:tabLst/>
            </a:pPr>
            <a:endParaRPr lang="en-US" dirty="0">
              <a:solidFill>
                <a:srgbClr val="000000"/>
              </a:solidFill>
              <a:latin typeface="Arial"/>
              <a:ea typeface="Arial"/>
              <a:cs typeface="Arial"/>
              <a:sym typeface="Arial"/>
            </a:endParaRPr>
          </a:p>
        </p:txBody>
      </p:sp>
      <p:sp>
        <p:nvSpPr>
          <p:cNvPr id="5" name="TextBox 4"/>
          <p:cNvSpPr txBox="1"/>
          <p:nvPr/>
        </p:nvSpPr>
        <p:spPr>
          <a:xfrm>
            <a:off x="6507555" y="756707"/>
            <a:ext cx="5250067" cy="33547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R="0" algn="l" defTabSz="914400" rtl="0" fontAlgn="auto" latinLnBrk="0" hangingPunct="0">
              <a:lnSpc>
                <a:spcPct val="100000"/>
              </a:lnSpc>
              <a:spcBef>
                <a:spcPts val="0"/>
              </a:spcBef>
              <a:spcAft>
                <a:spcPts val="0"/>
              </a:spcAft>
              <a:buClrTx/>
              <a:buSzTx/>
              <a:tabLst/>
            </a:pPr>
            <a:r>
              <a:rPr lang="zh-TW" altLang="en-US" sz="3600" b="1" dirty="0">
                <a:solidFill>
                  <a:schemeClr val="bg1"/>
                </a:solidFill>
                <a:latin typeface="Arial Narrow" panose="020B0606020202030204" pitchFamily="34" charset="0"/>
                <a:ea typeface="Arial"/>
                <a:cs typeface="Arial"/>
                <a:sym typeface="Arial"/>
              </a:rPr>
              <a:t>影響社員留社率的因素</a:t>
            </a:r>
            <a:r>
              <a:rPr lang="en-US" altLang="zh-TW" sz="3600" b="1" dirty="0">
                <a:solidFill>
                  <a:schemeClr val="bg1"/>
                </a:solidFill>
                <a:latin typeface="Arial Narrow" panose="020B0606020202030204" pitchFamily="34" charset="0"/>
                <a:ea typeface="Arial"/>
                <a:cs typeface="Arial"/>
                <a:sym typeface="Arial"/>
              </a:rPr>
              <a:t>: </a:t>
            </a:r>
          </a:p>
          <a:p>
            <a:pPr marR="0" algn="l" defTabSz="914400" rtl="0" fontAlgn="auto" latinLnBrk="0" hangingPunct="0">
              <a:lnSpc>
                <a:spcPct val="100000"/>
              </a:lnSpc>
              <a:spcBef>
                <a:spcPts val="0"/>
              </a:spcBef>
              <a:spcAft>
                <a:spcPts val="0"/>
              </a:spcAft>
              <a:buClrTx/>
              <a:buSzTx/>
              <a:tabLst>
                <a:tab pos="463550" algn="l"/>
              </a:tabLst>
            </a:pPr>
            <a:br>
              <a:rPr lang="en-US" sz="3600" b="1" dirty="0">
                <a:solidFill>
                  <a:schemeClr val="bg1"/>
                </a:solidFill>
                <a:latin typeface="Arial Narrow" panose="020B0606020202030204" pitchFamily="34" charset="0"/>
                <a:ea typeface="Arial"/>
                <a:cs typeface="Arial"/>
                <a:sym typeface="Arial"/>
              </a:rPr>
            </a:br>
            <a:r>
              <a:rPr lang="en-US" sz="3600" b="1" dirty="0">
                <a:solidFill>
                  <a:srgbClr val="01B4E7"/>
                </a:solidFill>
                <a:latin typeface="Arial Narrow" panose="020B0606020202030204" pitchFamily="34" charset="0"/>
                <a:ea typeface="Arial"/>
                <a:cs typeface="Arial"/>
                <a:sym typeface="Arial"/>
              </a:rPr>
              <a:t>1.</a:t>
            </a:r>
            <a:r>
              <a:rPr lang="zh-TW" altLang="en-US" sz="3600" b="1" dirty="0">
                <a:solidFill>
                  <a:srgbClr val="01B4E7"/>
                </a:solidFill>
                <a:latin typeface="Arial Narrow" panose="020B0606020202030204" pitchFamily="34" charset="0"/>
                <a:ea typeface="Arial"/>
                <a:cs typeface="Arial"/>
                <a:sym typeface="Arial"/>
              </a:rPr>
              <a:t>與社裡其他社員相處的自在  感</a:t>
            </a:r>
          </a:p>
          <a:p>
            <a:pPr marR="0" algn="l" defTabSz="914400" rtl="0" fontAlgn="auto" latinLnBrk="0" hangingPunct="0">
              <a:lnSpc>
                <a:spcPct val="100000"/>
              </a:lnSpc>
              <a:spcBef>
                <a:spcPts val="0"/>
              </a:spcBef>
              <a:spcAft>
                <a:spcPts val="0"/>
              </a:spcAft>
              <a:buClrTx/>
              <a:buSzTx/>
              <a:tabLst/>
            </a:pPr>
            <a:r>
              <a:rPr lang="en-US" sz="3200" dirty="0">
                <a:solidFill>
                  <a:schemeClr val="bg1"/>
                </a:solidFill>
                <a:latin typeface="Arial Narrow" panose="020B0606020202030204" pitchFamily="34" charset="0"/>
                <a:ea typeface="Arial"/>
                <a:cs typeface="Arial"/>
                <a:sym typeface="Arial"/>
              </a:rPr>
              <a:t>2.</a:t>
            </a:r>
            <a:r>
              <a:rPr lang="zh-TW" altLang="en-US" sz="3200" dirty="0">
                <a:solidFill>
                  <a:schemeClr val="bg1"/>
                </a:solidFill>
                <a:latin typeface="Arial Narrow" panose="020B0606020202030204" pitchFamily="34" charset="0"/>
                <a:ea typeface="Arial"/>
                <a:cs typeface="Arial"/>
                <a:sym typeface="Arial"/>
              </a:rPr>
              <a:t>享受社的會議</a:t>
            </a:r>
          </a:p>
          <a:p>
            <a:pPr marR="0" algn="l" defTabSz="914400" rtl="0" fontAlgn="auto" latinLnBrk="0" hangingPunct="0">
              <a:lnSpc>
                <a:spcPct val="100000"/>
              </a:lnSpc>
              <a:spcBef>
                <a:spcPts val="0"/>
              </a:spcBef>
              <a:spcAft>
                <a:spcPts val="0"/>
              </a:spcAft>
              <a:buClrTx/>
              <a:buSzTx/>
              <a:tabLst/>
            </a:pPr>
            <a:endParaRPr lang="en-US" dirty="0">
              <a:solidFill>
                <a:srgbClr val="000000"/>
              </a:solidFill>
              <a:latin typeface="Arial"/>
              <a:ea typeface="Arial"/>
              <a:cs typeface="Arial"/>
              <a:sym typeface="Arial"/>
            </a:endParaRPr>
          </a:p>
          <a:p>
            <a:pPr marL="342900" marR="0" indent="-342900" algn="l" defTabSz="914400" rtl="0" fontAlgn="auto" latinLnBrk="0" hangingPunct="0">
              <a:lnSpc>
                <a:spcPct val="100000"/>
              </a:lnSpc>
              <a:spcBef>
                <a:spcPts val="0"/>
              </a:spcBef>
              <a:spcAft>
                <a:spcPts val="0"/>
              </a:spcAft>
              <a:buClrTx/>
              <a:buSzTx/>
              <a:buFont typeface="+mj-lt"/>
              <a:buAutoNum type="arabicPeriod"/>
              <a:tabLst/>
            </a:pPr>
            <a:endParaRPr lang="en-US" dirty="0">
              <a:solidFill>
                <a:srgbClr val="000000"/>
              </a:solidFill>
              <a:latin typeface="Arial"/>
              <a:ea typeface="Arial"/>
              <a:cs typeface="Arial"/>
              <a:sym typeface="Arial"/>
            </a:endParaRPr>
          </a:p>
        </p:txBody>
      </p:sp>
      <p:cxnSp>
        <p:nvCxnSpPr>
          <p:cNvPr id="8" name="Straight Connector 7"/>
          <p:cNvCxnSpPr/>
          <p:nvPr/>
        </p:nvCxnSpPr>
        <p:spPr>
          <a:xfrm flipH="1" flipV="1">
            <a:off x="6073177" y="756708"/>
            <a:ext cx="22823" cy="5940085"/>
          </a:xfrm>
          <a:prstGeom prst="line">
            <a:avLst/>
          </a:prstGeom>
          <a:ln w="47625">
            <a:gradFill>
              <a:gsLst>
                <a:gs pos="0">
                  <a:schemeClr val="accent1"/>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9628761" y="4455268"/>
            <a:ext cx="2042807" cy="204280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9937296"/>
      </p:ext>
    </p:extLst>
  </p:cSld>
  <p:clrMapOvr>
    <a:masterClrMapping/>
  </p:clrMapOvr>
  <p:transition spd="med"/>
</p:sld>
</file>

<file path=ppt/tags/tag1.xml><?xml version="1.0" encoding="utf-8"?>
<p:tagLst xmlns:a="http://schemas.openxmlformats.org/drawingml/2006/main" xmlns:r="http://schemas.openxmlformats.org/officeDocument/2006/relationships" xmlns:p="http://schemas.openxmlformats.org/presentationml/2006/main">
  <p:tag name="ARTICULATE_SLIDE_COUNT" val="1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Rotary">
      <a:dk1>
        <a:sysClr val="windowText" lastClr="000000"/>
      </a:dk1>
      <a:lt1>
        <a:sysClr val="window" lastClr="FFFFFF"/>
      </a:lt1>
      <a:dk2>
        <a:srgbClr val="44546A"/>
      </a:dk2>
      <a:lt2>
        <a:srgbClr val="E7E6E6"/>
      </a:lt2>
      <a:accent1>
        <a:srgbClr val="17458F"/>
      </a:accent1>
      <a:accent2>
        <a:srgbClr val="872175"/>
      </a:accent2>
      <a:accent3>
        <a:srgbClr val="F7A81B"/>
      </a:accent3>
      <a:accent4>
        <a:srgbClr val="FF7600"/>
      </a:accent4>
      <a:accent5>
        <a:srgbClr val="C6BCD0"/>
      </a:accent5>
      <a:accent6>
        <a:srgbClr val="C9DEE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C0041018965C148B8386E7CAFFFD3D7" ma:contentTypeVersion="15" ma:contentTypeDescription="Create a new document." ma:contentTypeScope="" ma:versionID="d4ab2c9d1a605cdea77b1ab25e11b958">
  <xsd:schema xmlns:xsd="http://www.w3.org/2001/XMLSchema" xmlns:xs="http://www.w3.org/2001/XMLSchema" xmlns:p="http://schemas.microsoft.com/office/2006/metadata/properties" xmlns:ns2="41d4868e-e7c5-4a0f-bea8-40f63a832f74" xmlns:ns3="069370df-1b75-469d-a9d4-424b0b9f5a67" xmlns:ns4="710d263c-44d6-4b3f-885c-e31229c24d0d" targetNamespace="http://schemas.microsoft.com/office/2006/metadata/properties" ma:root="true" ma:fieldsID="51038656bec018959b664e201ad9a229" ns2:_="" ns3:_="" ns4:_="">
    <xsd:import namespace="41d4868e-e7c5-4a0f-bea8-40f63a832f74"/>
    <xsd:import namespace="069370df-1b75-469d-a9d4-424b0b9f5a67"/>
    <xsd:import namespace="710d263c-44d6-4b3f-885c-e31229c24d0d"/>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OCR" minOccurs="0"/>
                <xsd:element ref="ns3:MediaServiceGenerationTime" minOccurs="0"/>
                <xsd:element ref="ns3:MediaServiceEventHashCode" minOccurs="0"/>
                <xsd:element ref="ns3: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1d4868e-e7c5-4a0f-bea8-40f63a832f7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69370df-1b75-469d-a9d4-424b0b9f5a67"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4da3dff2-d67e-4dd5-8f2c-5f78cca4fd25"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10d263c-44d6-4b3f-885c-e31229c24d0d"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0c1a9c98-bc23-4df9-8b29-b24e13f3359b}" ma:internalName="TaxCatchAll" ma:showField="CatchAllData" ma:web="710d263c-44d6-4b3f-885c-e31229c24d0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69370df-1b75-469d-a9d4-424b0b9f5a67">
      <Terms xmlns="http://schemas.microsoft.com/office/infopath/2007/PartnerControls"/>
    </lcf76f155ced4ddcb4097134ff3c332f>
    <TaxCatchAll xmlns="710d263c-44d6-4b3f-885c-e31229c24d0d"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C7E91CC-3137-4493-935F-0E86530C735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1d4868e-e7c5-4a0f-bea8-40f63a832f74"/>
    <ds:schemaRef ds:uri="069370df-1b75-469d-a9d4-424b0b9f5a67"/>
    <ds:schemaRef ds:uri="710d263c-44d6-4b3f-885c-e31229c24d0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D907746-948B-431F-9FEC-993A4876518B}">
  <ds:schemaRefs>
    <ds:schemaRef ds:uri="http://purl.org/dc/elements/1.1/"/>
    <ds:schemaRef ds:uri="1f097dfa-9cbd-4f84-9850-6e7cae909781"/>
    <ds:schemaRef ds:uri="http://schemas.microsoft.com/office/2006/metadata/properties"/>
    <ds:schemaRef ds:uri="http://purl.org/dc/terms/"/>
    <ds:schemaRef ds:uri="http://schemas.microsoft.com/sharepoint/v3"/>
    <ds:schemaRef ds:uri="http://schemas.microsoft.com/office/2006/documentManagement/types"/>
    <ds:schemaRef ds:uri="http://schemas.openxmlformats.org/package/2006/metadata/core-properties"/>
    <ds:schemaRef ds:uri="http://schemas.microsoft.com/office/infopath/2007/PartnerControls"/>
    <ds:schemaRef ds:uri="31cc3d0e-5959-4987-9d20-de23da659f5c"/>
    <ds:schemaRef ds:uri="http://www.w3.org/XML/1998/namespace"/>
    <ds:schemaRef ds:uri="http://purl.org/dc/dcmitype/"/>
    <ds:schemaRef ds:uri="069370df-1b75-469d-a9d4-424b0b9f5a67"/>
    <ds:schemaRef ds:uri="710d263c-44d6-4b3f-885c-e31229c24d0d"/>
  </ds:schemaRefs>
</ds:datastoreItem>
</file>

<file path=customXml/itemProps3.xml><?xml version="1.0" encoding="utf-8"?>
<ds:datastoreItem xmlns:ds="http://schemas.openxmlformats.org/officeDocument/2006/customXml" ds:itemID="{B7D2427C-728B-4C63-87D2-30BB2F45991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9914</TotalTime>
  <Words>3703</Words>
  <Application>Microsoft Office PowerPoint</Application>
  <PresentationFormat>寬螢幕</PresentationFormat>
  <Paragraphs>249</Paragraphs>
  <Slides>15</Slides>
  <Notes>15</Notes>
  <HiddenSlides>1</HiddenSlides>
  <MMClips>0</MMClips>
  <ScaleCrop>false</ScaleCrop>
  <HeadingPairs>
    <vt:vector size="6" baseType="variant">
      <vt:variant>
        <vt:lpstr>使用字型</vt:lpstr>
      </vt:variant>
      <vt:variant>
        <vt:i4>5</vt:i4>
      </vt:variant>
      <vt:variant>
        <vt:lpstr>佈景主題</vt:lpstr>
      </vt:variant>
      <vt:variant>
        <vt:i4>1</vt:i4>
      </vt:variant>
      <vt:variant>
        <vt:lpstr>投影片標題</vt:lpstr>
      </vt:variant>
      <vt:variant>
        <vt:i4>15</vt:i4>
      </vt:variant>
    </vt:vector>
  </HeadingPairs>
  <TitlesOfParts>
    <vt:vector size="21" baseType="lpstr">
      <vt:lpstr>新細明體</vt:lpstr>
      <vt:lpstr>標楷體</vt:lpstr>
      <vt:lpstr>Arial</vt:lpstr>
      <vt:lpstr>Arial Narrow</vt:lpstr>
      <vt:lpstr>Calibri</vt:lpstr>
      <vt:lpstr>Office Theme</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FK B</dc:creator>
  <cp:lastModifiedBy>Henry Shao</cp:lastModifiedBy>
  <cp:revision>477</cp:revision>
  <cp:lastPrinted>2020-09-10T18:12:28Z</cp:lastPrinted>
  <dcterms:created xsi:type="dcterms:W3CDTF">2019-11-18T03:22:22Z</dcterms:created>
  <dcterms:modified xsi:type="dcterms:W3CDTF">2022-07-11T02:37:42Z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0x0101001C0041018965C148B8386E7CAFFFD3D7</vt:lpwstr>
  </property>
  <property fmtid="{D5CDD505-2E9C-101B-9397-08002B2CF9AE}" pid="3" name="ArticulateGUID">
    <vt:lpwstr>999353F6-ECC4-48C6-889C-F6AB0DB02C9C</vt:lpwstr>
  </property>
  <property fmtid="{D5CDD505-2E9C-101B-9397-08002B2CF9AE}" pid="4" name="ArticulatePath">
    <vt:lpwstr>State of Membership July 2021 20210902-018</vt:lpwstr>
  </property>
  <property fmtid="{D5CDD505-2E9C-101B-9397-08002B2CF9AE}" pid="5" name="MediaServiceImageTags">
    <vt:lpwstr/>
  </property>
</Properties>
</file>