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7" r:id="rId2"/>
    <p:sldId id="303" r:id="rId3"/>
    <p:sldId id="312" r:id="rId4"/>
    <p:sldId id="322" r:id="rId5"/>
    <p:sldId id="323" r:id="rId6"/>
    <p:sldId id="324" r:id="rId7"/>
    <p:sldId id="325" r:id="rId8"/>
    <p:sldId id="321" r:id="rId9"/>
    <p:sldId id="318" r:id="rId10"/>
    <p:sldId id="320" r:id="rId11"/>
    <p:sldId id="319" r:id="rId12"/>
    <p:sldId id="326" r:id="rId13"/>
  </p:sldIdLst>
  <p:sldSz cx="12192000" cy="6858000"/>
  <p:notesSz cx="7099300" cy="1023461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CC0066"/>
    <a:srgbClr val="FFEBFF"/>
    <a:srgbClr val="FFF7FF"/>
    <a:srgbClr val="FFCCFF"/>
    <a:srgbClr val="FF99FF"/>
    <a:srgbClr val="FF9BC3"/>
    <a:srgbClr val="FF0066"/>
    <a:srgbClr val="CCCCFF"/>
    <a:srgbClr val="E7E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5" autoAdjust="0"/>
    <p:restoredTop sz="94660"/>
  </p:normalViewPr>
  <p:slideViewPr>
    <p:cSldViewPr snapToGrid="0">
      <p:cViewPr varScale="1">
        <p:scale>
          <a:sx n="40" d="100"/>
          <a:sy n="40" d="100"/>
        </p:scale>
        <p:origin x="36" y="11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3B433EA-42B5-AF6A-6357-AC131FFDE6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282A42B-8FD2-DE64-8118-86073F16F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829C5E6-9C4E-D25E-A62E-7D9C5315E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2024/1/2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7DD5D4A-34C3-E47F-0FF0-1F996085A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236FC9D-64A2-974E-CAA5-F6EA79900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4859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86525AB-CCDB-859A-E85B-565C00FA0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67B87843-8998-48EC-3035-8E6BC2073C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31DDAC2-153A-DD4A-22CD-F73B643EE5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CE841CE-7E17-1F9E-9E79-DB876440E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2024/1/2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CDF7DB6-CEA2-86FF-04DA-6A2CA3DAB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E10B0E2-0918-AB2C-0155-69FA3B072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8214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5179B1D-D639-4648-EC14-85BEB3C87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B15ACBC1-8C41-64B2-1804-3E66D5BAEE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CA135E9-5A3C-8276-E0D7-9F8313170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2024/1/2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0B7EDF1-D1B5-137E-10DE-15C50D6BC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A193D44-AD13-4065-E474-EAA2C47C6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2156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395FE7CD-41DB-9622-B9AC-B2D4E5AF94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D491A1B-0201-CECB-E4DB-F25079747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8B704B1-5215-48BB-9381-D6484890F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2024/1/2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BAF7C95-3F9B-B4EE-BCED-3E6DEB482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DB9DFD9-56B3-50AD-A6E3-E5CA9700D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978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C0DFBDB-A4E2-7D37-7C39-25E5BD3AD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C329E06-3397-D478-2A2A-D0B3D9782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A4C826E-943F-8876-3502-CA8234609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2024/1/2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89BD959-3779-42DF-39B8-5EB7A045C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3ECF08A-B957-31F5-487F-22499E167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4108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D6F765-E024-058F-74A7-35D00F67C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0F825FD-3814-1255-1D46-5DA881897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EB3AB2C-1D3C-1DAD-749B-4230DD3B5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2024/1/2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C8AE928-6C2D-0BE0-ABD6-884E95D6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0A32318-811C-161C-B228-7F846302C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1728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30CF5D-37C9-8989-93EB-DE4BC385B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B84FC91-9FC5-4DE4-F4FB-3F07949027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BB42E23-3EA4-693C-2DC5-BDCB5EA5D7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33F3F29-3326-1FB3-5C48-E5626AC22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2024/1/2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30EDD40-D28F-75A4-0ADE-0343D4943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C4F1A31-33CE-F57B-2451-DF8A68E1B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3858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7429D0-07A9-08C1-F239-B0543BCC6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365238D-AC81-3AFE-891F-8EFAE9AE6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A4670DB-8CE5-8D61-16C2-998F6CDE3E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ED9AD8F-81E0-F15E-B501-7E45EEB8CD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ED78094B-0E36-4A27-CB84-14BCF05B46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68E8EC10-1998-210C-1C45-E1B471210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2024/1/2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6F8CD4F6-2982-671E-7C26-451411187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08862ED3-8BB2-00D2-EB9E-09F398A9C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8480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DF019BB-3DBF-2695-E6D0-7355D5912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0530948F-CC4A-718B-16A7-D82512F46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2024/1/2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148F4A96-DAC5-09D4-ED02-10977770F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6897EBB-0DC0-9C30-B266-5C60444BB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7399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D1688B9-43A6-468D-5E4F-F8EC26FEC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2024/1/2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297C8F3-5FD6-693E-BEAF-D264D8D19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38F37DF-E12D-710F-BFC6-65174FFDE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4888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>
            <a:spLocks/>
          </p:cNvSpPr>
          <p:nvPr userDrawn="1"/>
        </p:nvSpPr>
        <p:spPr bwMode="auto">
          <a:xfrm>
            <a:off x="0" y="6624638"/>
            <a:ext cx="10372725" cy="233362"/>
          </a:xfrm>
          <a:custGeom>
            <a:avLst/>
            <a:gdLst>
              <a:gd name="T0" fmla="*/ 0 w 13604"/>
              <a:gd name="T1" fmla="*/ 198028447 h 275"/>
              <a:gd name="T2" fmla="*/ 2147483647 w 13604"/>
              <a:gd name="T3" fmla="*/ 198028447 h 275"/>
              <a:gd name="T4" fmla="*/ 2147483647 w 13604"/>
              <a:gd name="T5" fmla="*/ 0 h 275"/>
              <a:gd name="T6" fmla="*/ 0 w 13604"/>
              <a:gd name="T7" fmla="*/ 0 h 275"/>
              <a:gd name="T8" fmla="*/ 0 w 13604"/>
              <a:gd name="T9" fmla="*/ 198028447 h 2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604" h="275">
                <a:moveTo>
                  <a:pt x="0" y="275"/>
                </a:moveTo>
                <a:lnTo>
                  <a:pt x="13508" y="275"/>
                </a:lnTo>
                <a:lnTo>
                  <a:pt x="13604" y="0"/>
                </a:lnTo>
                <a:lnTo>
                  <a:pt x="0" y="0"/>
                </a:lnTo>
                <a:lnTo>
                  <a:pt x="0" y="275"/>
                </a:lnTo>
                <a:close/>
              </a:path>
            </a:pathLst>
          </a:custGeom>
          <a:solidFill>
            <a:srgbClr val="3FAF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" name="Freeform 6"/>
          <p:cNvSpPr>
            <a:spLocks/>
          </p:cNvSpPr>
          <p:nvPr userDrawn="1"/>
        </p:nvSpPr>
        <p:spPr bwMode="auto">
          <a:xfrm>
            <a:off x="10337800" y="6481763"/>
            <a:ext cx="1858963" cy="376237"/>
          </a:xfrm>
          <a:custGeom>
            <a:avLst/>
            <a:gdLst>
              <a:gd name="T0" fmla="*/ 94109716 w 2439"/>
              <a:gd name="T1" fmla="*/ 0 h 443"/>
              <a:gd name="T2" fmla="*/ 0 w 2439"/>
              <a:gd name="T3" fmla="*/ 319535621 h 443"/>
              <a:gd name="T4" fmla="*/ 1416868977 w 2439"/>
              <a:gd name="T5" fmla="*/ 319535621 h 443"/>
              <a:gd name="T6" fmla="*/ 1416868977 w 2439"/>
              <a:gd name="T7" fmla="*/ 0 h 443"/>
              <a:gd name="T8" fmla="*/ 94109716 w 2439"/>
              <a:gd name="T9" fmla="*/ 0 h 4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39" h="443">
                <a:moveTo>
                  <a:pt x="162" y="0"/>
                </a:moveTo>
                <a:lnTo>
                  <a:pt x="0" y="443"/>
                </a:lnTo>
                <a:lnTo>
                  <a:pt x="2439" y="443"/>
                </a:lnTo>
                <a:lnTo>
                  <a:pt x="2439" y="0"/>
                </a:lnTo>
                <a:lnTo>
                  <a:pt x="162" y="0"/>
                </a:lnTo>
                <a:close/>
              </a:path>
            </a:pathLst>
          </a:custGeom>
          <a:solidFill>
            <a:srgbClr val="4674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Rectangle 6"/>
          <p:cNvSpPr>
            <a:spLocks noChangeArrowheads="1"/>
          </p:cNvSpPr>
          <p:nvPr userDrawn="1"/>
        </p:nvSpPr>
        <p:spPr bwMode="auto">
          <a:xfrm>
            <a:off x="10809288" y="6545263"/>
            <a:ext cx="1116012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zh-CN" altLang="en-US" sz="16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第          页</a:t>
            </a:r>
            <a:endParaRPr lang="zh-CN" altLang="en-US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TextBox 12"/>
          <p:cNvSpPr txBox="1">
            <a:spLocks noChangeArrowheads="1"/>
          </p:cNvSpPr>
          <p:nvPr userDrawn="1"/>
        </p:nvSpPr>
        <p:spPr bwMode="auto">
          <a:xfrm>
            <a:off x="11137900" y="6500813"/>
            <a:ext cx="457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  <a:defRPr/>
            </a:pPr>
            <a:fld id="{FBDADD55-65DA-4212-A115-D6AC581A7B73}" type="slidenum">
              <a:rPr lang="zh-CN" altLang="en-US" sz="160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pPr algn="ctr" eaLnBrk="1" hangingPunct="1">
                <a:buFont typeface="Arial" pitchFamily="34" charset="0"/>
                <a:buNone/>
                <a:defRPr/>
              </a:pPr>
              <a:t>‹#›</a:t>
            </a:fld>
            <a:endParaRPr lang="zh-CN" altLang="en-US" sz="160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146D8-BD5D-4BC6-A9D8-1D910EDCA763}" type="datetimeFigureOut">
              <a:rPr lang="zh-CN" altLang="en-US"/>
              <a:pPr>
                <a:defRPr/>
              </a:pPr>
              <a:t>2024/1/2</a:t>
            </a:fld>
            <a:endParaRPr lang="zh-CN" altLang="en-US"/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164255-5A97-4F8E-B77A-1240E7A908DB}" type="slidenum">
              <a:rPr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467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EF871B7-4D40-37B6-76E2-EA36DF337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C615A66-382D-C482-584F-B70638754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068028E-477E-F0E1-CC09-F75EA3497B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171011D-740C-924B-23CC-54A83A472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2024/1/2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81915E1-8E1D-6F95-66FB-3FD13B2D2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601F263-7968-5CA9-D566-4ADBDE40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6362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CA5D43B4-EB34-38DD-49A6-FFB197BC6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A1836D7-0ED3-8D49-B9D0-8D3D79BD3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E94B816-8B23-7869-7CBC-6245AD7A63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00F5C-FD13-443A-B985-17DCA738B42B}" type="datetimeFigureOut">
              <a:rPr lang="zh-TW" altLang="en-US" smtClean="0"/>
              <a:t>2024/1/2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A2FA749-8061-6E37-0429-9F2F9A7491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D331F5E-CEAF-B430-9A54-FE72E4DB89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2715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人的臉孔, 螢幕擷取畫面, 男人 的圖片&#10;&#10;自動產生的描述">
            <a:extLst>
              <a:ext uri="{FF2B5EF4-FFF2-40B4-BE49-F238E27FC236}">
                <a16:creationId xmlns:a16="http://schemas.microsoft.com/office/drawing/2014/main" id="{8EC81A7B-7C2A-E9A7-AED0-8392442D84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78" y="0"/>
            <a:ext cx="115718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285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電子產品, 螢幕擷取畫面, 數字 的圖片&#10;&#10;自動產生的描述">
            <a:extLst>
              <a:ext uri="{FF2B5EF4-FFF2-40B4-BE49-F238E27FC236}">
                <a16:creationId xmlns:a16="http://schemas.microsoft.com/office/drawing/2014/main" id="{C0925F38-832D-D9D2-DEA5-D11F69916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29" y="0"/>
            <a:ext cx="11903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073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76680210-772D-7672-1B8F-70C0A18BB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64" y="0"/>
            <a:ext cx="117930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35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F86DC80A-A599-E594-0DE8-CCFBB5BB3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05" y="0"/>
            <a:ext cx="11957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10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數字, 字型, 螢幕擷取畫面 的圖片&#10;&#10;自動產生的描述">
            <a:extLst>
              <a:ext uri="{FF2B5EF4-FFF2-40B4-BE49-F238E27FC236}">
                <a16:creationId xmlns:a16="http://schemas.microsoft.com/office/drawing/2014/main" id="{2B0AE9A7-7CB8-9768-7FD3-9D1619D46E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5"/>
          <a:stretch/>
        </p:blipFill>
        <p:spPr>
          <a:xfrm>
            <a:off x="187036" y="0"/>
            <a:ext cx="11817927" cy="641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42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標誌 的圖片&#10;&#10;自動產生的描述">
            <a:extLst>
              <a:ext uri="{FF2B5EF4-FFF2-40B4-BE49-F238E27FC236}">
                <a16:creationId xmlns:a16="http://schemas.microsoft.com/office/drawing/2014/main" id="{F0566348-2231-CB86-A4A4-1E17F57D3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6" y="0"/>
            <a:ext cx="12113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46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00CC25E6-93E9-F87F-7E74-1D1EFFFED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6" y="0"/>
            <a:ext cx="12113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03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平行 的圖片&#10;&#10;自動產生的描述">
            <a:extLst>
              <a:ext uri="{FF2B5EF4-FFF2-40B4-BE49-F238E27FC236}">
                <a16:creationId xmlns:a16="http://schemas.microsoft.com/office/drawing/2014/main" id="{A6995D35-B3E2-60C3-6548-D16172F1D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3" y="0"/>
            <a:ext cx="120409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49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平行 的圖片&#10;&#10;自動產生的描述">
            <a:extLst>
              <a:ext uri="{FF2B5EF4-FFF2-40B4-BE49-F238E27FC236}">
                <a16:creationId xmlns:a16="http://schemas.microsoft.com/office/drawing/2014/main" id="{514F3226-8782-EBAC-D846-A4161625B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"/>
            <a:ext cx="12192000" cy="685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48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平行 的圖片&#10;&#10;自動產生的描述">
            <a:extLst>
              <a:ext uri="{FF2B5EF4-FFF2-40B4-BE49-F238E27FC236}">
                <a16:creationId xmlns:a16="http://schemas.microsoft.com/office/drawing/2014/main" id="{E98BE356-085D-63C3-13B1-54E9B06DAB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"/>
            <a:ext cx="12192000" cy="685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573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3CFB19D1-31B2-9330-2F3F-033CFC949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3" y="0"/>
            <a:ext cx="11992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144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0409626A-7415-3E65-6C2B-3C03562CF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" y="0"/>
            <a:ext cx="120651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395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3543</TotalTime>
  <Words>0</Words>
  <Application>Microsoft Office PowerPoint</Application>
  <PresentationFormat>寬螢幕</PresentationFormat>
  <Paragraphs>0</Paragraphs>
  <Slides>12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17" baseType="lpstr">
      <vt:lpstr>Microsoft YaHei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Jimmy</dc:creator>
  <cp:lastModifiedBy>李忠憫</cp:lastModifiedBy>
  <cp:revision>56</cp:revision>
  <cp:lastPrinted>2023-11-01T01:51:27Z</cp:lastPrinted>
  <dcterms:created xsi:type="dcterms:W3CDTF">2023-08-06T23:45:17Z</dcterms:created>
  <dcterms:modified xsi:type="dcterms:W3CDTF">2024-01-02T03:35:03Z</dcterms:modified>
</cp:coreProperties>
</file>