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03" r:id="rId3"/>
    <p:sldId id="312" r:id="rId4"/>
    <p:sldId id="305" r:id="rId5"/>
    <p:sldId id="308" r:id="rId6"/>
    <p:sldId id="309" r:id="rId7"/>
    <p:sldId id="310" r:id="rId8"/>
    <p:sldId id="321" r:id="rId9"/>
    <p:sldId id="318" r:id="rId10"/>
    <p:sldId id="320" r:id="rId11"/>
    <p:sldId id="328" r:id="rId12"/>
    <p:sldId id="319" r:id="rId13"/>
    <p:sldId id="326" r:id="rId14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66"/>
    <a:srgbClr val="FFEBFF"/>
    <a:srgbClr val="FFF7FF"/>
    <a:srgbClr val="FFCCFF"/>
    <a:srgbClr val="FF99FF"/>
    <a:srgbClr val="FF9BC3"/>
    <a:srgbClr val="FF0066"/>
    <a:srgbClr val="CCCC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2024/2/1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2024/2/1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8DB7EF37-840E-1AC9-FDCD-7E45935A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0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305CA88-B91F-5966-AB4B-50A3AA52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9962CD3D-9BB4-AB6E-C939-EEFD8B919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6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5D98B8C-A7DA-3A42-FFF8-2518ABD8D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86DC80A-A599-E594-0DE8-CCFBB5BB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A67DCCF6-482C-FDDC-0EAB-69C2629A6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B762BF16-75E3-F6DD-08A9-705512863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0" y="0"/>
            <a:ext cx="1183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9903839-2CA1-D36B-F70C-7096B53C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B88A0C31-AF6C-CDC3-8C3A-92CBEB35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" y="0"/>
            <a:ext cx="12042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CFB19D1-31B2-9330-2F3F-033CFC94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92015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409626A-7415-3E65-6C2B-3C03562C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3838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李忠憫</cp:lastModifiedBy>
  <cp:revision>60</cp:revision>
  <cp:lastPrinted>2024-02-01T03:09:58Z</cp:lastPrinted>
  <dcterms:created xsi:type="dcterms:W3CDTF">2023-08-06T23:45:17Z</dcterms:created>
  <dcterms:modified xsi:type="dcterms:W3CDTF">2024-02-01T03:23:54Z</dcterms:modified>
</cp:coreProperties>
</file>