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03" r:id="rId3"/>
    <p:sldId id="312" r:id="rId4"/>
    <p:sldId id="305" r:id="rId5"/>
    <p:sldId id="308" r:id="rId6"/>
    <p:sldId id="309" r:id="rId7"/>
    <p:sldId id="310" r:id="rId8"/>
    <p:sldId id="321" r:id="rId9"/>
    <p:sldId id="318" r:id="rId10"/>
    <p:sldId id="320" r:id="rId11"/>
    <p:sldId id="328" r:id="rId12"/>
    <p:sldId id="319" r:id="rId13"/>
    <p:sldId id="326" r:id="rId14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66"/>
    <a:srgbClr val="FFEBFF"/>
    <a:srgbClr val="FFF7FF"/>
    <a:srgbClr val="FFCCFF"/>
    <a:srgbClr val="FF99FF"/>
    <a:srgbClr val="FF9BC3"/>
    <a:srgbClr val="FF0066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2024/2/16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4861C2E2-6A9C-B9E7-E7A7-43405D08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" y="0"/>
            <a:ext cx="1188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305CA88-B91F-5966-AB4B-50A3AA52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21781D4-8318-AD1A-0332-C6AA27D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6"/>
            <a:ext cx="12192000" cy="68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5D98B8C-A7DA-3A42-FFF8-2518ABD8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86DC80A-A599-E594-0DE8-CCFBB5BB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1A8D7B5-8C3A-3FF9-867F-2A649AD4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" y="0"/>
            <a:ext cx="12156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1D1060A3-C5E2-28FC-7A0D-6C0C62BB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89"/>
            <a:ext cx="12192000" cy="67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9D85458-B6B5-256E-3398-6E4D2D33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" y="0"/>
            <a:ext cx="1208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DCC5E27A-988D-01D8-DF13-7BDF9F7E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CFB19D1-31B2-9330-2F3F-033CFC94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92015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409626A-7415-3E65-6C2B-3C03562C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63</cp:revision>
  <cp:lastPrinted>2024-02-01T03:09:58Z</cp:lastPrinted>
  <dcterms:created xsi:type="dcterms:W3CDTF">2023-08-06T23:45:17Z</dcterms:created>
  <dcterms:modified xsi:type="dcterms:W3CDTF">2024-02-16T03:18:00Z</dcterms:modified>
</cp:coreProperties>
</file>