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05" r:id="rId5"/>
    <p:sldId id="308" r:id="rId6"/>
    <p:sldId id="309" r:id="rId7"/>
    <p:sldId id="310" r:id="rId8"/>
    <p:sldId id="311" r:id="rId9"/>
    <p:sldId id="315" r:id="rId10"/>
    <p:sldId id="322" r:id="rId11"/>
    <p:sldId id="321" r:id="rId12"/>
    <p:sldId id="314" r:id="rId13"/>
    <p:sldId id="327" r:id="rId14"/>
    <p:sldId id="328" r:id="rId15"/>
    <p:sldId id="313" r:id="rId16"/>
    <p:sldId id="326" r:id="rId17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00CC"/>
    <a:srgbClr val="CC0066"/>
    <a:srgbClr val="FFEBFF"/>
    <a:srgbClr val="FFF7FF"/>
    <a:srgbClr val="FFCCFF"/>
    <a:srgbClr val="FF9BC3"/>
    <a:srgbClr val="FF0066"/>
    <a:srgbClr val="CCCC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433EA-42B5-AF6A-6357-AC131FFD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82A42B-8FD2-DE64-8118-86073F16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29C5E6-9C4E-D25E-A62E-7D9C531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D5D4A-34C3-E47F-0FF0-1F99608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6FC9D-64A2-974E-CAA5-F6EA799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25AB-CCDB-859A-E85B-565C00FA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B87843-8998-48EC-3035-8E6BC207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1DDAC2-153A-DD4A-22CD-F73B643E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841CE-7E17-1F9E-9E79-DB876440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DF7DB6-CEA2-86FF-04DA-6A2CA3D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0B0E2-0918-AB2C-0155-69FA3B0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79B1D-D639-4648-EC14-85BEB3C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5ACBC1-8C41-64B2-1804-3E66D5BA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A135E9-5A3C-8276-E0D7-9F831317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EDF1-D1B5-137E-10DE-15C50D6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193D44-AD13-4065-E474-EAA2C47C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5FE7CD-41DB-9622-B9AC-B2D4E5AF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491A1B-0201-CECB-E4DB-F25079747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704B1-5215-48BB-9381-D6484890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F7C95-3F9B-B4EE-BCED-3E6DEB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DFD9-56B3-50AD-A6E3-E5CA970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DFBDB-A4E2-7D37-7C39-25E5BD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29E06-3397-D478-2A2A-D0B3D978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826E-943F-8876-3502-CA82346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9BD959-3779-42DF-39B8-5EB7A045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CF08A-B957-31F5-487F-22499E1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F765-E024-058F-74A7-35D00F67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F825FD-3814-1255-1D46-5DA88189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3AB2C-1D3C-1DAD-749B-4230DD3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8AE928-6C2D-0BE0-ABD6-884E95D6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32318-811C-161C-B228-7F846302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0CF5D-37C9-8989-93EB-DE4BC38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FC91-9FC5-4DE4-F4FB-3F079490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42E23-3EA4-693C-2DC5-BDCB5EA5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F3F29-3326-1FB3-5C48-E5626AC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EDD40-D28F-75A4-0ADE-0343D494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4F1A31-33CE-F57B-2451-DF8A68E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429D0-07A9-08C1-F239-B0543BC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5238D-AC81-3AFE-891F-8EFAE9AE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4670DB-8CE5-8D61-16C2-998F6CDE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AD8F-81E0-F15E-B501-7E45EEB8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78094B-0E36-4A27-CB84-14BCF05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E8EC10-1998-210C-1C45-E1B4712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CD4F6-2982-671E-7C26-45141118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862ED3-8BB2-00D2-EB9E-09F398A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19BB-3DBF-2695-E6D0-7355D591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30948F-CC4A-718B-16A7-D82512F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F4A96-DAC5-09D4-ED02-10977770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97EBB-0DC0-9C30-B266-5C60444B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9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1688B9-43A6-468D-5E4F-F8EC26F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7C8F3-5FD6-693E-BEAF-D264D8D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F37DF-E12D-710F-BFC6-65174FF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6624638"/>
            <a:ext cx="10372725" cy="233362"/>
          </a:xfrm>
          <a:custGeom>
            <a:avLst/>
            <a:gdLst>
              <a:gd name="T0" fmla="*/ 0 w 13604"/>
              <a:gd name="T1" fmla="*/ 198028447 h 275"/>
              <a:gd name="T2" fmla="*/ 2147483647 w 13604"/>
              <a:gd name="T3" fmla="*/ 198028447 h 275"/>
              <a:gd name="T4" fmla="*/ 2147483647 w 13604"/>
              <a:gd name="T5" fmla="*/ 0 h 275"/>
              <a:gd name="T6" fmla="*/ 0 w 13604"/>
              <a:gd name="T7" fmla="*/ 0 h 275"/>
              <a:gd name="T8" fmla="*/ 0 w 13604"/>
              <a:gd name="T9" fmla="*/ 1980284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3FA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10337800" y="6481763"/>
            <a:ext cx="1858963" cy="376237"/>
          </a:xfrm>
          <a:custGeom>
            <a:avLst/>
            <a:gdLst>
              <a:gd name="T0" fmla="*/ 94109716 w 2439"/>
              <a:gd name="T1" fmla="*/ 0 h 443"/>
              <a:gd name="T2" fmla="*/ 0 w 2439"/>
              <a:gd name="T3" fmla="*/ 319535621 h 443"/>
              <a:gd name="T4" fmla="*/ 1416868977 w 2439"/>
              <a:gd name="T5" fmla="*/ 319535621 h 443"/>
              <a:gd name="T6" fmla="*/ 1416868977 w 2439"/>
              <a:gd name="T7" fmla="*/ 0 h 443"/>
              <a:gd name="T8" fmla="*/ 94109716 w 2439"/>
              <a:gd name="T9" fmla="*/ 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467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809288" y="6545263"/>
            <a:ext cx="11160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          页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1137900" y="65008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fld id="{FBDADD55-65DA-4212-A115-D6AC581A7B73}" type="slidenum">
              <a:rPr lang="zh-CN" altLang="en-US" sz="16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6D8-BD5D-4BC6-A9D8-1D910EDCA763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64255-5A97-4F8E-B77A-1240E7A908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871B7-4D40-37B6-76E2-EA36DF3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5A66-382D-C482-584F-B7063875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68028E-477E-F0E1-CC09-F75EA34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1011D-740C-924B-23CC-54A83A47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1915E1-8E1D-6F95-66FB-3FD13B2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1F263-7968-5CA9-D566-4ADBDE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5D43B4-EB34-38DD-49A6-FFB197B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836D7-0ED3-8D49-B9D0-8D3D79BD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94B816-8B23-7869-7CBC-6245AD7A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F5C-FD13-443A-B985-17DCA738B42B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FA749-8061-6E37-0429-9F2F9A74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31F5E-CEAF-B430-9A54-FE72E4DB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D9BA42-5DA9-D1CD-17B4-5778EF566F5A}"/>
              </a:ext>
            </a:extLst>
          </p:cNvPr>
          <p:cNvSpPr/>
          <p:nvPr/>
        </p:nvSpPr>
        <p:spPr bwMode="auto">
          <a:xfrm>
            <a:off x="0" y="1075499"/>
            <a:ext cx="12192000" cy="1909277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8DFA7EB5-55FD-86B9-9C20-225B0CE9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27" y="1129115"/>
            <a:ext cx="9720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國際扶輪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地帶 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2023-24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  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全球及台灣社員成長現況報告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Global&amp;Taiwan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Rotarin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Growth Report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圖片 5" descr="一張含有 人的臉孔, 人員, 領結, 男人 的圖片&#10;&#10;自動產生的描述">
            <a:extLst>
              <a:ext uri="{FF2B5EF4-FFF2-40B4-BE49-F238E27FC236}">
                <a16:creationId xmlns:a16="http://schemas.microsoft.com/office/drawing/2014/main" id="{DA3EE94F-6DE9-8686-FBDF-08E4DF921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0" y="3151437"/>
            <a:ext cx="2583166" cy="319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80E3A-D239-6A19-CDA7-28916343E17A}"/>
              </a:ext>
            </a:extLst>
          </p:cNvPr>
          <p:cNvSpPr txBox="1"/>
          <p:nvPr/>
        </p:nvSpPr>
        <p:spPr>
          <a:xfrm>
            <a:off x="5396642" y="3537257"/>
            <a:ext cx="6210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6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Zone 9 Rotary </a:t>
            </a:r>
            <a:r>
              <a:rPr lang="en-US" altLang="zh-TW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Coordinator</a:t>
            </a:r>
          </a:p>
          <a:p>
            <a:pPr>
              <a:lnSpc>
                <a:spcPts val="48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地帶扶輪協調人</a:t>
            </a: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賴志明 </a:t>
            </a: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RC Jimmy</a:t>
            </a:r>
          </a:p>
          <a:p>
            <a:pPr>
              <a:lnSpc>
                <a:spcPts val="48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2024/3/15</a:t>
            </a:r>
          </a:p>
        </p:txBody>
      </p:sp>
      <p:pic>
        <p:nvPicPr>
          <p:cNvPr id="10" name="圖片 9" descr="一張含有 文字, 圖形, 字型, 平面設計 的圖片&#10;&#10;自動產生的描述">
            <a:extLst>
              <a:ext uri="{FF2B5EF4-FFF2-40B4-BE49-F238E27FC236}">
                <a16:creationId xmlns:a16="http://schemas.microsoft.com/office/drawing/2014/main" id="{85E5911A-13AC-885A-13BE-881498CB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63" y="121540"/>
            <a:ext cx="4592274" cy="9539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B57A87-DC48-4DDC-9D61-C6FDF65195FC}"/>
              </a:ext>
            </a:extLst>
          </p:cNvPr>
          <p:cNvSpPr txBox="1"/>
          <p:nvPr/>
        </p:nvSpPr>
        <p:spPr>
          <a:xfrm>
            <a:off x="178904" y="1158829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Abril Fatface" panose="02000503000000020003" pitchFamily="50" charset="0"/>
              </a:rPr>
              <a:t>RI  Zone  9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89996"/>
              </p:ext>
            </p:extLst>
          </p:nvPr>
        </p:nvGraphicFramePr>
        <p:xfrm>
          <a:off x="145855" y="1137372"/>
          <a:ext cx="11937899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66199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295165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桃園高之鐵扶輪社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(225725)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Gaotie</a:t>
                      </a:r>
                      <a:endParaRPr lang="zh-TW" altLang="en-US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八德美德扶輪社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台北金鑽扶輪社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(225726)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Gold Diamond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風城高球扶輪社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(225776)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Windy City Golf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台北龍安扶輪社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(225758)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Longan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台北保安扶輪社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台南和平扶輪社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(225794)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Peace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台南麻豆扶輪社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台北東湖扶輪社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(225817)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East Lake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台北內湖扶輪社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台南高爾夫扶輪社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(225853)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Golf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台南善化扶輪社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49009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台北華創扶輪社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(225855)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Taipei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i="0" kern="1200" dirty="0" err="1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Huachuang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endParaRPr lang="zh-TW" altLang="en-US" b="1" spc="-14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台北大龍峒扶輪社</a:t>
                      </a:r>
                      <a:endParaRPr lang="en-US" altLang="zh-TW" sz="14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台北城中扶輪社</a:t>
                      </a:r>
                      <a:endParaRPr lang="en-US" altLang="zh-TW" sz="14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台北城中網路扶輪社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1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25617"/>
              </p:ext>
            </p:extLst>
          </p:nvPr>
        </p:nvGraphicFramePr>
        <p:xfrm>
          <a:off x="145855" y="1137372"/>
          <a:ext cx="11937899" cy="52563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66199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295165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新北市忠山扶輪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(225849)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600" b="1" i="0" kern="120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New Taipei Chung Shan</a:t>
                      </a:r>
                      <a:endParaRPr lang="zh-TW" altLang="en-US" sz="1600" b="1" spc="-14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台中曙光扶輪社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(225872)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6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</a:t>
                      </a:r>
                      <a:r>
                        <a:rPr lang="en-US" altLang="zh-TW" sz="16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i="0" kern="1200" spc="0" dirty="0" err="1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Taiichung</a:t>
                      </a:r>
                      <a:r>
                        <a:rPr lang="en-US" altLang="zh-TW" sz="1600" b="1" i="0" kern="1200" spc="0" dirty="0">
                          <a:solidFill>
                            <a:schemeClr val="dk1"/>
                          </a:solidFill>
                          <a:effectLst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 Aurora</a:t>
                      </a:r>
                      <a:endParaRPr lang="zh-TW" altLang="en-US" sz="1600" b="1" spc="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宜蘭華文扶輪社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Yilan</a:t>
                      </a: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Mandarin</a:t>
                      </a:r>
                      <a:endParaRPr lang="zh-TW" altLang="en-US" sz="1800" b="1" spc="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羅東中區扶輪社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19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桃園儷德扶輪社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(225873)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Li-</a:t>
                      </a:r>
                      <a:r>
                        <a:rPr lang="en-US" altLang="zh-TW" sz="1800" b="1" spc="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Te</a:t>
                      </a:r>
                      <a:endParaRPr lang="zh-TW" altLang="en-US" b="1" spc="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八德旭德扶輪社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3490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新北永愛扶輪社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(225922)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-10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New Taipei Yong-Ai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新北卓越扶輪社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雲林糖都扶輪社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(225946)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TW" sz="1800" b="1" spc="-14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</a:t>
                      </a:r>
                      <a:r>
                        <a:rPr lang="en-US" altLang="zh-TW" sz="1800" b="1" i="0" kern="1200" spc="-140" dirty="0">
                          <a:solidFill>
                            <a:schemeClr val="dk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Yunlin Sugar Capital</a:t>
                      </a:r>
                      <a:endParaRPr lang="zh-TW" altLang="en-US" b="1" spc="-14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虎尾東區扶輪社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zh-TW" altLang="en-US" b="1" spc="-140" baseline="0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9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45481"/>
              </p:ext>
            </p:extLst>
          </p:nvPr>
        </p:nvGraphicFramePr>
        <p:xfrm>
          <a:off x="224393" y="1137372"/>
          <a:ext cx="11859360" cy="5334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955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衛  星  扶  輪 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3523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台北市華南永續衛星扶輪社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(222971)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Hwa Nan ESG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台北華南扶輪社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8</a:t>
                      </a:r>
                      <a:endParaRPr lang="zh-TW" alt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台北金融產業衛星扶輪社社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(222975) Taipei Financial Industry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台北金融扶輪社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台北傳世悅楠衛星扶輪社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(222991)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E-Club of Taipei Trans-Vision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Vuinam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台北傳世扶輪社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4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台北牡丹茶道衛星扶輪社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(222992)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Peony Sa Dou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台北牡丹扶輪社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台北群英</a:t>
                      </a:r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斜槓衛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(223022)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Elite Slash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台北群英扶輪社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3481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台北永福藝術衛星扶輪社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(223015)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Yungfu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Muses Art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台北永福扶輪社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7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</a:t>
                      </a:r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大龍峒老司機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(223030)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Paronpon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Captain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</a:t>
                      </a: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大龍峒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21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台北圓環團圓衛星扶輪社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(223031)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Grand Park Tuan Yuan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台北圓環扶輪社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新成立衛星社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61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D92A-E6DA-03B3-C5B6-EFC38973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D47A88-D9F9-8C06-5755-CC7A84C530BB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FB885628-64BB-7C64-9545-D450B5B88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24464"/>
              </p:ext>
            </p:extLst>
          </p:nvPr>
        </p:nvGraphicFramePr>
        <p:xfrm>
          <a:off x="86264" y="1137372"/>
          <a:ext cx="11997489" cy="5430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7842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70626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34596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84076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1875828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衛  星  扶  輪 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9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3481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中和思維衛星社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(223056)</a:t>
                      </a:r>
                    </a:p>
                    <a:p>
                      <a:pPr algn="l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Chung Ho </a:t>
                      </a:r>
                      <a:r>
                        <a:rPr lang="en-US" altLang="zh-TW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Szu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-Wei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中和扶輪社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endParaRPr lang="zh-TW" altLang="en-US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+mn-cs"/>
                        </a:rPr>
                        <a:t>3482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台北天熙華丞衛星扶輪社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(223052)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Taipei Tien His Hua Cheng</a:t>
                      </a: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台北天熙扶輪社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11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3523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台北南門南亨企業衛星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扶輪社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(223055)</a:t>
                      </a:r>
                      <a:b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Taipei Southgate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Nanheng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Business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Development</a:t>
                      </a: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台北南門扶輪社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12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13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14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15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16</a:t>
                      </a:r>
                      <a:endParaRPr lang="zh-TW" altLang="en-US" sz="1600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229FD8-3B19-C2C8-F120-6D34737EB5DB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新成立衛星社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61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74791"/>
              </p:ext>
            </p:extLst>
          </p:nvPr>
        </p:nvGraphicFramePr>
        <p:xfrm>
          <a:off x="247829" y="1137372"/>
          <a:ext cx="11835924" cy="53064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27274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青  社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62616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3470</a:t>
                      </a: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蘭心扶青社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Shan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hua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Lan-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Hsin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善化蘭心扶輪社</a:t>
                      </a: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222222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17</a:t>
                      </a:r>
                      <a:endParaRPr lang="zh-TW" alt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4763" marR="4763" marT="4763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台北瑞橋扶青社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(8825929)</a:t>
                      </a:r>
                      <a:endParaRPr lang="en-US" altLang="zh-TW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Taipei </a:t>
                      </a:r>
                      <a:r>
                        <a:rPr lang="en-US" altLang="zh-TW" sz="1600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Ruiqiao</a:t>
                      </a:r>
                      <a:endParaRPr lang="en-US" altLang="zh-TW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台北瑞安扶輪社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台北中央愛樂扶青社</a:t>
                      </a:r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(8826081)</a:t>
                      </a:r>
                    </a:p>
                    <a:p>
                      <a:r>
                        <a:rPr lang="en-US" altLang="zh-TW" sz="1600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Taipei Central </a:t>
                      </a:r>
                      <a:r>
                        <a:rPr lang="en-US" altLang="zh-TW" sz="1600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phiharomonic</a:t>
                      </a:r>
                      <a:endParaRPr lang="en-US" altLang="zh-TW" sz="1600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台北中央扶輪社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4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5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6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7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8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69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日起終止社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D19BA5B-282A-144B-3BAA-F44DC1125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72659"/>
              </p:ext>
            </p:extLst>
          </p:nvPr>
        </p:nvGraphicFramePr>
        <p:xfrm>
          <a:off x="239352" y="1175326"/>
          <a:ext cx="11713295" cy="52266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所屬地區</a:t>
                      </a: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89047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Tainan Dream Biography City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二月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25-7-2023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89632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Taoyuan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Chunsheng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01-7-2023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89767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ainan </a:t>
                      </a: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Lohas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21-12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02-11-2023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73227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Yang-Mei East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02-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-2006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28-11-2023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87630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068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226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0964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56106238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2333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59624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43001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F856-83FF-B7C6-4541-547D7B35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A0D95F-D5E0-7961-727E-4F7A9F75EDCF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CB0CFF-4E55-E7E0-C21B-3425F770E530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扶青社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C8DE0D2-9E0F-5DFB-EB08-1F6D05C529F9}"/>
              </a:ext>
            </a:extLst>
          </p:cNvPr>
          <p:cNvGraphicFramePr>
            <a:graphicFrameLocks noGrp="1"/>
          </p:cNvGraphicFramePr>
          <p:nvPr/>
        </p:nvGraphicFramePr>
        <p:xfrm>
          <a:off x="239352" y="1175326"/>
          <a:ext cx="11713295" cy="519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所屬地區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43215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Taipei Sunlight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9115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213431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Pei Tou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2016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212820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 </a:t>
                      </a:r>
                      <a:r>
                        <a:rPr lang="en-US" sz="1800" u="none" strike="noStrike" dirty="0" err="1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Tachia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1991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672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212699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Taichung South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3652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92318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Tung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Hsing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sz="180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7630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3490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42139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Keelung Southeast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1994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83593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Cheng Kung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Chung-Li South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216919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Rotaract Club Of Kaohsiung Koda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2018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80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87630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068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226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09641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2B0AE9A7-7CB8-9768-7FD3-9D1619D4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187036" y="0"/>
            <a:ext cx="11817927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F0566348-2231-CB86-A4A4-1E17F57D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" y="0"/>
            <a:ext cx="121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DB9760ED-8ED0-5D1E-6C3A-7A4C3625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0"/>
            <a:ext cx="12137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1702950F-234B-30A9-FD25-1F66F3AD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" y="0"/>
            <a:ext cx="1183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FD7102A-36A6-1962-9916-24C74C63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0"/>
            <a:ext cx="12133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189F54BF-4178-F09A-4428-21B37674A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"/>
          <a:stretch/>
        </p:blipFill>
        <p:spPr>
          <a:xfrm rot="5400000">
            <a:off x="2873829" y="-2471059"/>
            <a:ext cx="6444342" cy="118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84622"/>
              </p:ext>
            </p:extLst>
          </p:nvPr>
        </p:nvGraphicFramePr>
        <p:xfrm>
          <a:off x="247829" y="1137372"/>
          <a:ext cx="11835924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桃園加賀扶輪社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(225513)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Jiaho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(225535)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Chung Ai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台南安平扶輪社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(225540)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Anping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台南華一扶輪社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(225558)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Hwa Yi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新營東區扶輪社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台中中英扶輪社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(225570)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Chung Ying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台中中區扶輪社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8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3481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台北宇宙扶輪社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(225578)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Cosmos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台北明志扶輪社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台北天際扶輪社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(225627)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Skyline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臺北市同領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台南東寧扶輪社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(225617)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Dongning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台南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20518"/>
              </p:ext>
            </p:extLst>
          </p:nvPr>
        </p:nvGraphicFramePr>
        <p:xfrm>
          <a:off x="145855" y="1137372"/>
          <a:ext cx="11937899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03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24244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60780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45954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15410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22203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台北忠善扶輪社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(225616)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Chung Shan 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台北忠誠扶輪社</a:t>
                      </a:r>
                    </a:p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台北忠美扶輪社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台南古都扶輪社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(225643)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Old Capital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台南台江扶輪社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(225660)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3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Tai Jiang</a:t>
                      </a:r>
                      <a:endParaRPr lang="zh-TW" altLang="en-US" b="1" spc="-3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新營東區扶輪社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24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嘉義和平扶輪社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(225661)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Chisyi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Peace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嘉義北區扶輪社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2024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年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03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月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16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" panose="020F0509000000000000" pitchFamily="49" charset="-120"/>
                          <a:ea typeface="華康中圓體" panose="020F0509000000000000" pitchFamily="49" charset="-120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新竹馬拉松扶輪社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(225659)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Hsinchu Marathon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新竹矽谷扶輪社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29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3462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台中至善扶輪社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(225677)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Taichung </a:t>
                      </a:r>
                      <a:r>
                        <a:rPr lang="en-US" altLang="zh-TW" b="1" spc="-10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Chih</a:t>
                      </a:r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Shan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3501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中壢樂天扶輪社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(225688)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spc="-100" baseline="0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 Chung Li </a:t>
                      </a:r>
                      <a:r>
                        <a:rPr lang="en-US" altLang="zh-TW" b="1" spc="-100" baseline="0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Lotain</a:t>
                      </a:r>
                      <a:endParaRPr lang="zh-TW" altLang="en-US" b="1" spc="-100" baseline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中壢環南扶輪社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台北護照扶輪社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(225694)</a:t>
                      </a: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Passport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     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20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9258</TotalTime>
  <Words>2076</Words>
  <Application>Microsoft Office PowerPoint</Application>
  <PresentationFormat>寬螢幕</PresentationFormat>
  <Paragraphs>500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Adobe 黑体 Std R</vt:lpstr>
      <vt:lpstr>Adobe 繁黑體 Std B</vt:lpstr>
      <vt:lpstr>微软雅黑</vt:lpstr>
      <vt:lpstr>華康中圓體</vt:lpstr>
      <vt:lpstr>華康中圓體(P)</vt:lpstr>
      <vt:lpstr>微軟正黑體</vt:lpstr>
      <vt:lpstr>Abril Fatface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</dc:creator>
  <cp:lastModifiedBy>李忠憫</cp:lastModifiedBy>
  <cp:revision>100</cp:revision>
  <cp:lastPrinted>2024-03-16T07:57:09Z</cp:lastPrinted>
  <dcterms:created xsi:type="dcterms:W3CDTF">2023-08-06T23:45:17Z</dcterms:created>
  <dcterms:modified xsi:type="dcterms:W3CDTF">2024-04-01T05:04:32Z</dcterms:modified>
</cp:coreProperties>
</file>