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4" r:id="rId3"/>
    <p:sldId id="325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326" r:id="rId13"/>
    <p:sldId id="267" r:id="rId14"/>
    <p:sldId id="268" r:id="rId15"/>
    <p:sldId id="269" r:id="rId16"/>
    <p:sldId id="262" r:id="rId17"/>
    <p:sldId id="263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4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5D5FAF-D0FD-5557-48A4-EEF37690C2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32AFC19-1B38-E59C-A748-BCFC1407D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3348F3F-1879-E3BD-0682-10A06E944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354D9E7-EE88-CC28-41C5-5E8FA1919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2DE9FD-601B-9F1C-80B0-A794B90F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3662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9E5160-6EC1-5BA6-2703-E5F512EB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20A54AA-FBCC-4D49-C4CF-46C10DACB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7E2955-4727-3E9C-6BA1-06E3E27EB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849662F-F353-8F89-6BB8-9BD4B90E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3271A38-ABEA-A5D8-12F4-2D6C39CE1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7578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CFA6DFE-7C36-3B7A-DC1A-D802B751DD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423CD18-77EC-868E-B96F-EDF97EC8CD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42D8BFD-80C2-9FF9-E720-9209E38D9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52DA0D3-D8AB-2CD2-0A91-611217DC0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2D6963D-1CC1-46B2-8499-EAEBC48C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4862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F286B72-BB89-0FE6-F0DA-B40D9D976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32DC72-5AA8-0B25-0502-FD1CE1AF4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C999EB3-0A44-CA33-4FAB-573A0E35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5427BCA-3834-1D57-21DE-3CFF399BF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709BA16-8798-45CF-E0D5-4BA00D217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0383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E8E860-5ABF-35B7-6750-A3C1A2C6C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251BED1-5CE3-5866-FD83-4B9C84EC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34DC039-90C4-4EE1-7164-2760A0678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FC7B637-45EB-56E7-0EF7-29A14A744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88A6A60-EA75-388B-5B9F-BB2DA6E44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654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15F36EF-4248-9192-9B8B-24438BA7F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E18596D-BFAD-468A-C394-FC5E597B9F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4366CF6-3F47-A99E-4318-BA0BD9ED1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49B2BBD-342B-FCFF-B00C-ECDAF5BBD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BE096E6-FD78-9142-5C4D-68BB3D39D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B95EE7E-8D60-E8A2-B891-BCA18B2DB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579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A00B43-2E3F-8757-DAA6-1338CE75A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5AA39C9-7AE8-4D06-924F-8893973FB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958308A-47B7-714F-3E5F-DCF3EFC71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184354AD-A933-9276-8F4F-134CDBC613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28729D8-BB96-924D-7C8B-3D3491C1DC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869B1CF-A51D-0471-2257-02169B769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7F0CE4E-AA7D-5FB1-C742-C46A07D6F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8782E8B-147D-DD4F-3F47-95D04CB67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512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EE6777-2E28-E25E-0E5E-C39BEC83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5D40A8A-CD62-EEE0-6A53-1F12A2476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BEF07B3-BC69-7261-D8EC-F11DF4F94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C47FF27-84E0-3315-C70A-1B1707991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678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29993CA-CCA3-5EA6-EA30-88B4DE25D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E06B3BF-B37E-BE53-7A10-B25A424C1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AF5781C-5ABE-D05D-8129-3C285183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159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15DF2C-4723-EE25-235C-008BB6C02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DFE820-9316-543B-45B3-0AB09E0D5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9DA0678-2674-C143-852A-4333B9DEC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BF7550F-2208-FDC5-C91F-1788743D0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B03065-590A-C920-A329-16D47AF6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65E134F-92E0-A386-17A5-9028DC17B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2369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054622-B392-3F77-5325-0A532CAFA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58453DAD-7400-D802-93A1-42660AD8EE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8C3EC68-5940-8BC7-F692-8EA364208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B87E0ED-113C-D9F0-8B56-6281FA17A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643D7-733A-41EB-BD85-4D7CC47BD4F0}" type="datetimeFigureOut">
              <a:rPr lang="zh-TW" altLang="en-US" smtClean="0"/>
              <a:t>2024/4/1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C81CA21-6C9E-5DB7-2E88-0BB39D5BC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00D5783-F99E-D51F-F621-FCCB2EE54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132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3F3D8D86-F307-ED21-5AD5-05D0F83C6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ED6645A-C446-6064-D95A-253830AF9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81ED0A0-3246-0CB3-836E-482DFC290A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1643D7-733A-41EB-BD85-4D7CC47BD4F0}" type="datetimeFigureOut">
              <a:rPr lang="zh-TW" altLang="en-US" smtClean="0"/>
              <a:t>2024/4/1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2012523-A1EC-F94C-202F-8ED79AFC56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E7A1A48-1EA7-FF38-92E2-160F7785D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DDA1A1-2F29-4F2D-AD44-E6CE6A3F8FF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7629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人的臉孔, 男人, 螢幕擷取畫面 的圖片&#10;&#10;自動產生的描述">
            <a:extLst>
              <a:ext uri="{FF2B5EF4-FFF2-40B4-BE49-F238E27FC236}">
                <a16:creationId xmlns:a16="http://schemas.microsoft.com/office/drawing/2014/main" id="{57D1E071-A2C5-C665-F185-37644CEEE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52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793B1579-6C13-29A8-CF59-BD8E1C69A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" y="0"/>
            <a:ext cx="12138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46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5BC3748D-4019-8096-01FE-0BBD8A8E7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6" y="0"/>
            <a:ext cx="12065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01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螢幕擷取畫面, 陳列, 數字 的圖片&#10;&#10;自動產生的描述">
            <a:extLst>
              <a:ext uri="{FF2B5EF4-FFF2-40B4-BE49-F238E27FC236}">
                <a16:creationId xmlns:a16="http://schemas.microsoft.com/office/drawing/2014/main" id="{5EE137BA-7B96-7A81-F011-930D6859E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0"/>
            <a:ext cx="12192000" cy="685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08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438E36DA-27C2-0BA5-D707-3720FBE29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" y="0"/>
            <a:ext cx="12187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112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陳列 的圖片&#10;&#10;自動產生的描述">
            <a:extLst>
              <a:ext uri="{FF2B5EF4-FFF2-40B4-BE49-F238E27FC236}">
                <a16:creationId xmlns:a16="http://schemas.microsoft.com/office/drawing/2014/main" id="{D1DAE61A-0D5F-D64E-E6CF-A856393A9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" y="0"/>
            <a:ext cx="12138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77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D9C1588B-0145-9B47-AB69-E35600B7C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" y="0"/>
            <a:ext cx="12138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58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240D32C5-7569-4C78-EDB6-A4AB4DB81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2"/>
            <a:ext cx="12192000" cy="685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39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電子產品, 螢幕擷取畫面, 數字 的圖片&#10;&#10;自動產生的描述">
            <a:extLst>
              <a:ext uri="{FF2B5EF4-FFF2-40B4-BE49-F238E27FC236}">
                <a16:creationId xmlns:a16="http://schemas.microsoft.com/office/drawing/2014/main" id="{557CE2EF-6DA2-576D-774D-FC9F0B5EE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" y="0"/>
            <a:ext cx="121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6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字型, 螢幕擷取畫面 的圖片&#10;&#10;自動產生的描述">
            <a:extLst>
              <a:ext uri="{FF2B5EF4-FFF2-40B4-BE49-F238E27FC236}">
                <a16:creationId xmlns:a16="http://schemas.microsoft.com/office/drawing/2014/main" id="{2B0AE9A7-7CB8-9768-7FD3-9D1619D46E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5"/>
          <a:stretch/>
        </p:blipFill>
        <p:spPr>
          <a:xfrm>
            <a:off x="187036" y="0"/>
            <a:ext cx="11817927" cy="64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標誌 的圖片&#10;&#10;自動產生的描述">
            <a:extLst>
              <a:ext uri="{FF2B5EF4-FFF2-40B4-BE49-F238E27FC236}">
                <a16:creationId xmlns:a16="http://schemas.microsoft.com/office/drawing/2014/main" id="{F0566348-2231-CB86-A4A4-1E17F57D3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6" y="0"/>
            <a:ext cx="12113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F1DBC9B9-7F99-998C-13D5-90B1DD5B2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14"/>
            <a:ext cx="12192000" cy="679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18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DC924922-E697-72CE-9A76-E21CB50D2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" y="0"/>
            <a:ext cx="12053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62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9B5BFCB1-93A7-DCF3-9A7C-EB8043F0B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" y="0"/>
            <a:ext cx="12028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15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自動產生的描述">
            <a:extLst>
              <a:ext uri="{FF2B5EF4-FFF2-40B4-BE49-F238E27FC236}">
                <a16:creationId xmlns:a16="http://schemas.microsoft.com/office/drawing/2014/main" id="{AD1C7612-CD27-4DE0-0654-EF9EC975E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2" y="0"/>
            <a:ext cx="12016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52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3E45E1A2-2DC8-2043-38B6-77C0B678BD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26" y="0"/>
            <a:ext cx="11927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94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6DD6A8EA-626B-B9C8-007A-AA80BD326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" y="0"/>
            <a:ext cx="12040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372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寬螢幕</PresentationFormat>
  <Paragraphs>0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1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李忠憫</dc:creator>
  <cp:lastModifiedBy>李忠憫</cp:lastModifiedBy>
  <cp:revision>2</cp:revision>
  <dcterms:created xsi:type="dcterms:W3CDTF">2024-04-01T04:56:15Z</dcterms:created>
  <dcterms:modified xsi:type="dcterms:W3CDTF">2024-04-01T05:20:48Z</dcterms:modified>
</cp:coreProperties>
</file>