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4" r:id="rId3"/>
    <p:sldId id="325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 snapToGrid="0">
      <p:cViewPr varScale="1">
        <p:scale>
          <a:sx n="95" d="100"/>
          <a:sy n="95" d="100"/>
        </p:scale>
        <p:origin x="4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346279E-F347-8F24-3535-F338362E3B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D78CC38-146E-E776-DE1B-8C10B2581E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910D809-B39D-4440-9622-6C7A9F33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5150-FD50-435D-8A53-7F62267918C4}" type="datetimeFigureOut">
              <a:rPr lang="zh-TW" altLang="en-US" smtClean="0"/>
              <a:t>2024/5/6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A971F77-425B-5B16-DAC7-56DF788E1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D0EDC20-FA0B-963C-3C15-A99360A51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566B-AE8D-4122-9641-8953B3FDD1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8975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3886D3B-8799-B60C-4EA8-C29F74EB3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381E5E0-F6E4-01F4-3BA2-01E7EAC57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190D6DF-7683-45DF-3AD3-57920073B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5150-FD50-435D-8A53-7F62267918C4}" type="datetimeFigureOut">
              <a:rPr lang="zh-TW" altLang="en-US" smtClean="0"/>
              <a:t>2024/5/6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39D0298-C742-59D6-9469-7361DB960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4754CC3-ED95-BC25-441E-4A5F78011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566B-AE8D-4122-9641-8953B3FDD1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4660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A9465247-BD8E-BBC3-60A1-9F59FC7726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66D62B7-244F-E7CD-C856-99B01A5BF7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EC7573D-C069-C032-E44E-B68A3C10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5150-FD50-435D-8A53-7F62267918C4}" type="datetimeFigureOut">
              <a:rPr lang="zh-TW" altLang="en-US" smtClean="0"/>
              <a:t>2024/5/6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577EDAD-E631-E94D-ADC2-AEC8AFC49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ECE3ADE-C30E-9192-A562-4387DCC2E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566B-AE8D-4122-9641-8953B3FDD1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8348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99EDDAF-F032-4502-6C4D-4EE383BAB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FD27907-D164-4448-4988-AEE331AB83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1F167F9-A65F-B18D-7CE6-698AB6F0E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5150-FD50-435D-8A53-7F62267918C4}" type="datetimeFigureOut">
              <a:rPr lang="zh-TW" altLang="en-US" smtClean="0"/>
              <a:t>2024/5/6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AA9C0FF-6395-19DD-9C19-F56FDD970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D1CBDDB-07C6-FAD0-0E82-9606A0A1F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566B-AE8D-4122-9641-8953B3FDD1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9415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B778419-99AD-1C74-9FFE-BBA31D1B2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5C31012-7779-638C-EFA1-14CA4A40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518DFBE-5E2C-CA54-342E-17AA4B849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5150-FD50-435D-8A53-7F62267918C4}" type="datetimeFigureOut">
              <a:rPr lang="zh-TW" altLang="en-US" smtClean="0"/>
              <a:t>2024/5/6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7BD5797-853E-7DD9-08ED-5250DE933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C087187-F421-AAB9-8A53-D4AEBEA87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566B-AE8D-4122-9641-8953B3FDD1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4329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0C74D47-EA53-59BB-375F-37641C370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E6A8648-623E-D95A-4B59-42932105A7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49EB2F7-EE3C-76BD-7959-C4C159C29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BE74116-0B6F-37D2-BDCF-D7285F8FA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5150-FD50-435D-8A53-7F62267918C4}" type="datetimeFigureOut">
              <a:rPr lang="zh-TW" altLang="en-US" smtClean="0"/>
              <a:t>2024/5/6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ECB39AE-AA47-3F83-54BE-19B2B7DEB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FF72886-C42C-01C1-F1E9-A51BF6A11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566B-AE8D-4122-9641-8953B3FDD1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1116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3E9E527-0E51-920E-082F-0806C8544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290B414-FFBF-1AA5-5325-20DC1E529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1F528D8-609F-7A5E-9ED0-00929E5CF5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6009B966-240F-7B74-9EF6-34F2BA0BF6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00839C3B-97E1-FF11-9012-B13E821F42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754F923F-8F77-16B6-DBAC-A40C76C19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5150-FD50-435D-8A53-7F62267918C4}" type="datetimeFigureOut">
              <a:rPr lang="zh-TW" altLang="en-US" smtClean="0"/>
              <a:t>2024/5/6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C05DA95E-B8A6-C9B0-8148-3F4AEA999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12B965D7-B55F-63AD-712B-568D87064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566B-AE8D-4122-9641-8953B3FDD1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1278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77D74D5-B5AC-1ADC-8D94-25538AF45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6A90644-8B59-7916-B66E-13756B799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5150-FD50-435D-8A53-7F62267918C4}" type="datetimeFigureOut">
              <a:rPr lang="zh-TW" altLang="en-US" smtClean="0"/>
              <a:t>2024/5/6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FCED1E5C-795E-6E73-5634-EF05DC6AB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4B71AA7-A08B-29A4-35F0-0B015BEC1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566B-AE8D-4122-9641-8953B3FDD1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5482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9EB14B38-D897-B7E7-170B-E1B9ACA3D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5150-FD50-435D-8A53-7F62267918C4}" type="datetimeFigureOut">
              <a:rPr lang="zh-TW" altLang="en-US" smtClean="0"/>
              <a:t>2024/5/6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CBA0C5BA-1F4B-53D3-4430-F200F841A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0912E27-4ED5-1CF3-41B3-63795324D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566B-AE8D-4122-9641-8953B3FDD1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8320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E956973-C897-C84B-2A69-AD92365C8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67590F0-2949-CC6C-1B4C-21BFC0B5B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60115B5-4DF0-2D4F-BBA8-3ED4588BB7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450318E-9AFA-C5FD-24B1-52A29F432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5150-FD50-435D-8A53-7F62267918C4}" type="datetimeFigureOut">
              <a:rPr lang="zh-TW" altLang="en-US" smtClean="0"/>
              <a:t>2024/5/6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8337E36-A210-66D5-3EEF-CF6182151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62B1DEC-F8D6-6B81-4E8D-AEFA3697E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566B-AE8D-4122-9641-8953B3FDD1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0585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4AB727-C122-F121-7F81-6CDB92AC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70F76B91-7420-2FC4-4605-A1BDDFB7F3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598F12A-B5BE-0619-A364-1E4040DCD0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EC6539D-0E0C-305A-F96B-7DBA7E52B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5150-FD50-435D-8A53-7F62267918C4}" type="datetimeFigureOut">
              <a:rPr lang="zh-TW" altLang="en-US" smtClean="0"/>
              <a:t>2024/5/6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6935F98-4D3F-A2E5-3AA4-F3F76BB1E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DD28CA1-D5FB-BB00-00AF-800F51E6C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566B-AE8D-4122-9641-8953B3FDD1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2085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F1FCE605-505B-3D68-5257-AEE3AF9EF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50F1F37-4EAD-8ECA-AF30-137068E8BF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EDFA609-0316-EB10-72DD-5B40455201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AA5150-FD50-435D-8A53-7F62267918C4}" type="datetimeFigureOut">
              <a:rPr lang="zh-TW" altLang="en-US" smtClean="0"/>
              <a:t>2024/5/6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1A7318E-245B-B47E-5D8D-75E1374AF0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F4B5CC9-5FF1-D7D6-BCD5-461D51908A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C8566B-AE8D-4122-9641-8953B3FDD1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0620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, 人的臉孔, 螢幕擷取畫面, 男人 的圖片&#10;&#10;自動產生的描述">
            <a:extLst>
              <a:ext uri="{FF2B5EF4-FFF2-40B4-BE49-F238E27FC236}">
                <a16:creationId xmlns:a16="http://schemas.microsoft.com/office/drawing/2014/main" id="{C3646645-8FAF-A12A-7304-3B6777BF5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29" y="0"/>
            <a:ext cx="11903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954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47F16C41-7C32-2CE5-12D1-6AFDDADA86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1" y="0"/>
            <a:ext cx="119869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68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3D45C6C0-3CF0-EF61-890E-4729F00BBC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6" y="0"/>
            <a:ext cx="11981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823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6352BAC8-9DEF-C254-1416-A3A8CD933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06" y="0"/>
            <a:ext cx="11939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6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98ACA93C-BBAB-A5D9-F209-3C990F3B1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86" y="0"/>
            <a:ext cx="118804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65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E56B39B7-850D-2325-1B4A-9CE934C53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0" y="0"/>
            <a:ext cx="120893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298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23057F1F-D127-0C08-724E-E2126D0D7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4" y="0"/>
            <a:ext cx="11892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246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D05F5927-6F61-9962-5BC2-BFB388634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2" y="0"/>
            <a:ext cx="12016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57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電子產品, 螢幕擷取畫面, 數字 的圖片&#10;&#10;自動產生的描述">
            <a:extLst>
              <a:ext uri="{FF2B5EF4-FFF2-40B4-BE49-F238E27FC236}">
                <a16:creationId xmlns:a16="http://schemas.microsoft.com/office/drawing/2014/main" id="{BD76AC53-FE3E-DEF4-1189-FAF54CE77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3" y="0"/>
            <a:ext cx="11992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968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電子產品, 螢幕擷取畫面, 陳列 的圖片&#10;&#10;自動產生的描述">
            <a:extLst>
              <a:ext uri="{FF2B5EF4-FFF2-40B4-BE49-F238E27FC236}">
                <a16:creationId xmlns:a16="http://schemas.microsoft.com/office/drawing/2014/main" id="{BCC7DA78-6907-9677-4623-744211803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2" y="0"/>
            <a:ext cx="12016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147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793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數字, 字型, 螢幕擷取畫面 的圖片&#10;&#10;自動產生的描述">
            <a:extLst>
              <a:ext uri="{FF2B5EF4-FFF2-40B4-BE49-F238E27FC236}">
                <a16:creationId xmlns:a16="http://schemas.microsoft.com/office/drawing/2014/main" id="{2B0AE9A7-7CB8-9768-7FD3-9D1619D46E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5"/>
          <a:stretch/>
        </p:blipFill>
        <p:spPr>
          <a:xfrm>
            <a:off x="187036" y="0"/>
            <a:ext cx="11817927" cy="641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015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9433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7849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標誌 的圖片&#10;&#10;自動產生的描述">
            <a:extLst>
              <a:ext uri="{FF2B5EF4-FFF2-40B4-BE49-F238E27FC236}">
                <a16:creationId xmlns:a16="http://schemas.microsoft.com/office/drawing/2014/main" id="{F0566348-2231-CB86-A4A4-1E17F57D3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6" y="0"/>
            <a:ext cx="12113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40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E03AB110-30C2-3988-D291-235634F57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85"/>
            <a:ext cx="12192000" cy="684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634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平行 的圖片&#10;&#10;自動產生的描述">
            <a:extLst>
              <a:ext uri="{FF2B5EF4-FFF2-40B4-BE49-F238E27FC236}">
                <a16:creationId xmlns:a16="http://schemas.microsoft.com/office/drawing/2014/main" id="{51ADE8C7-F2B8-C177-702A-9E8B6AEF19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9" y="0"/>
            <a:ext cx="12162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48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2D9D9DE4-86D7-329E-735E-D0076EE12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2"/>
            <a:ext cx="12192000" cy="685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53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平行 的圖片&#10;&#10;自動產生的描述">
            <a:extLst>
              <a:ext uri="{FF2B5EF4-FFF2-40B4-BE49-F238E27FC236}">
                <a16:creationId xmlns:a16="http://schemas.microsoft.com/office/drawing/2014/main" id="{1A0B19D1-73D6-6FDC-FC53-0AC961E6E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5" y="0"/>
            <a:ext cx="12034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746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289C1829-ED16-11B1-1607-EA27C2BD5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0" y="0"/>
            <a:ext cx="120893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887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9757908C-1AAF-59AE-F3CC-92DADD169C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6" y="0"/>
            <a:ext cx="11969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1346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寬螢幕</PresentationFormat>
  <Paragraphs>0</Paragraphs>
  <Slides>21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5" baseType="lpstr">
      <vt:lpstr>Aptos</vt:lpstr>
      <vt:lpstr>Aptos Display</vt:lpstr>
      <vt:lpstr>Arial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Jimmy</dc:creator>
  <cp:lastModifiedBy>IT 扶輪出版</cp:lastModifiedBy>
  <cp:revision>1</cp:revision>
  <dcterms:created xsi:type="dcterms:W3CDTF">2024-05-01T07:23:51Z</dcterms:created>
  <dcterms:modified xsi:type="dcterms:W3CDTF">2024-05-06T09:29:48Z</dcterms:modified>
</cp:coreProperties>
</file>