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05" r:id="rId5"/>
    <p:sldId id="308" r:id="rId6"/>
    <p:sldId id="309" r:id="rId7"/>
    <p:sldId id="310" r:id="rId8"/>
    <p:sldId id="311" r:id="rId9"/>
    <p:sldId id="315" r:id="rId10"/>
    <p:sldId id="322" r:id="rId11"/>
    <p:sldId id="328" r:id="rId12"/>
    <p:sldId id="321" r:id="rId13"/>
    <p:sldId id="314" r:id="rId14"/>
    <p:sldId id="327" r:id="rId15"/>
    <p:sldId id="330" r:id="rId16"/>
    <p:sldId id="331" r:id="rId17"/>
    <p:sldId id="332" r:id="rId18"/>
    <p:sldId id="333" r:id="rId19"/>
    <p:sldId id="334" r:id="rId20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00CC"/>
    <a:srgbClr val="CC0066"/>
    <a:srgbClr val="FFEBFF"/>
    <a:srgbClr val="FFF7FF"/>
    <a:srgbClr val="FFCCFF"/>
    <a:srgbClr val="FF9BC3"/>
    <a:srgbClr val="FF0066"/>
    <a:srgbClr val="CCCCFF"/>
    <a:srgbClr val="E7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B433EA-42B5-AF6A-6357-AC131FFDE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82A42B-8FD2-DE64-8118-86073F16F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29C5E6-9C4E-D25E-A62E-7D9C5315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DD5D4A-34C3-E47F-0FF0-1F996085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36FC9D-64A2-974E-CAA5-F6EA7990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5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6525AB-CCDB-859A-E85B-565C00FA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7B87843-8998-48EC-3035-8E6BC2073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31DDAC2-153A-DD4A-22CD-F73B643E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E841CE-7E17-1F9E-9E79-DB876440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DF7DB6-CEA2-86FF-04DA-6A2CA3DA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10B0E2-0918-AB2C-0155-69FA3B07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1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179B1D-D639-4648-EC14-85BEB3C8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15ACBC1-8C41-64B2-1804-3E66D5BAE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A135E9-5A3C-8276-E0D7-9F831317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EDF1-D1B5-137E-10DE-15C50D6B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193D44-AD13-4065-E474-EAA2C47C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1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95FE7CD-41DB-9622-B9AC-B2D4E5AF9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491A1B-0201-CECB-E4DB-F25079747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704B1-5215-48BB-9381-D6484890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AF7C95-3F9B-B4EE-BCED-3E6DEB48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B9DFD9-56B3-50AD-A6E3-E5CA970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DFBDB-A4E2-7D37-7C39-25E5BD3A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329E06-3397-D478-2A2A-D0B3D978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4C826E-943F-8876-3502-CA823460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9BD959-3779-42DF-39B8-5EB7A045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ECF08A-B957-31F5-487F-22499E16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10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6F765-E024-058F-74A7-35D00F67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F825FD-3814-1255-1D46-5DA88189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B3AB2C-1D3C-1DAD-749B-4230DD3B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8AE928-6C2D-0BE0-ABD6-884E95D6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A32318-811C-161C-B228-7F846302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72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30CF5D-37C9-8989-93EB-DE4BC385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84FC91-9FC5-4DE4-F4FB-3F0794902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B42E23-3EA4-693C-2DC5-BDCB5EA5D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3F3F29-3326-1FB3-5C48-E5626AC2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EDD40-D28F-75A4-0ADE-0343D494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4F1A31-33CE-F57B-2451-DF8A68E1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85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429D0-07A9-08C1-F239-B0543BCC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65238D-AC81-3AFE-891F-8EFAE9AE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A4670DB-8CE5-8D61-16C2-998F6CDE3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ED9AD8F-81E0-F15E-B501-7E45EEB8C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78094B-0E36-4A27-CB84-14BCF05B4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8E8EC10-1998-210C-1C45-E1B47121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8CD4F6-2982-671E-7C26-45141118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8862ED3-8BB2-00D2-EB9E-09F398A9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48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F019BB-3DBF-2695-E6D0-7355D591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30948F-CC4A-718B-16A7-D82512F4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8F4A96-DAC5-09D4-ED02-10977770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897EBB-0DC0-9C30-B266-5C60444B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39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D1688B9-43A6-468D-5E4F-F8EC26FE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97C8F3-5FD6-693E-BEAF-D264D8D1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8F37DF-E12D-710F-BFC6-65174FFD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88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>
            <a:off x="0" y="6624638"/>
            <a:ext cx="10372725" cy="233362"/>
          </a:xfrm>
          <a:custGeom>
            <a:avLst/>
            <a:gdLst>
              <a:gd name="T0" fmla="*/ 0 w 13604"/>
              <a:gd name="T1" fmla="*/ 198028447 h 275"/>
              <a:gd name="T2" fmla="*/ 2147483647 w 13604"/>
              <a:gd name="T3" fmla="*/ 198028447 h 275"/>
              <a:gd name="T4" fmla="*/ 2147483647 w 13604"/>
              <a:gd name="T5" fmla="*/ 0 h 275"/>
              <a:gd name="T6" fmla="*/ 0 w 13604"/>
              <a:gd name="T7" fmla="*/ 0 h 275"/>
              <a:gd name="T8" fmla="*/ 0 w 13604"/>
              <a:gd name="T9" fmla="*/ 198028447 h 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rgbClr val="3FA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6"/>
          <p:cNvSpPr>
            <a:spLocks/>
          </p:cNvSpPr>
          <p:nvPr userDrawn="1"/>
        </p:nvSpPr>
        <p:spPr bwMode="auto">
          <a:xfrm>
            <a:off x="10337800" y="6481763"/>
            <a:ext cx="1858963" cy="376237"/>
          </a:xfrm>
          <a:custGeom>
            <a:avLst/>
            <a:gdLst>
              <a:gd name="T0" fmla="*/ 94109716 w 2439"/>
              <a:gd name="T1" fmla="*/ 0 h 443"/>
              <a:gd name="T2" fmla="*/ 0 w 2439"/>
              <a:gd name="T3" fmla="*/ 319535621 h 443"/>
              <a:gd name="T4" fmla="*/ 1416868977 w 2439"/>
              <a:gd name="T5" fmla="*/ 319535621 h 443"/>
              <a:gd name="T6" fmla="*/ 1416868977 w 2439"/>
              <a:gd name="T7" fmla="*/ 0 h 443"/>
              <a:gd name="T8" fmla="*/ 94109716 w 2439"/>
              <a:gd name="T9" fmla="*/ 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rgbClr val="4674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809288" y="6545263"/>
            <a:ext cx="11160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          页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11137900" y="650081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fld id="{FBDADD55-65DA-4212-A115-D6AC581A7B73}" type="slidenum">
              <a:rPr lang="zh-CN" altLang="en-US" sz="160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pPr algn="ctr" eaLnBrk="1" hangingPunct="1">
                <a:buFont typeface="Arial" pitchFamily="34" charset="0"/>
                <a:buNone/>
                <a:defRPr/>
              </a:pPr>
              <a:t>‹#›</a:t>
            </a:fld>
            <a:endParaRPr lang="zh-CN" altLang="en-US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46D8-BD5D-4BC6-A9D8-1D910EDCA763}" type="datetimeFigureOut">
              <a:rPr lang="zh-CN" altLang="en-US"/>
              <a:pPr>
                <a:defRPr/>
              </a:pPr>
              <a:t>2024/7/1</a:t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64255-5A97-4F8E-B77A-1240E7A908DB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6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871B7-4D40-37B6-76E2-EA36DF33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615A66-382D-C482-584F-B70638754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68028E-477E-F0E1-CC09-F75EA349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71011D-740C-924B-23CC-54A83A47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81915E1-8E1D-6F95-66FB-3FD13B2D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01F263-7968-5CA9-D566-4ADBDE40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36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A5D43B4-EB34-38DD-49A6-FFB197BC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1836D7-0ED3-8D49-B9D0-8D3D79BD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94B816-8B23-7869-7CBC-6245AD7A6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0F5C-FD13-443A-B985-17DCA738B42B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2FA749-8061-6E37-0429-9F2F9A749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331F5E-CEAF-B430-9A54-FE72E4DB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7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D9BA42-5DA9-D1CD-17B4-5778EF566F5A}"/>
              </a:ext>
            </a:extLst>
          </p:cNvPr>
          <p:cNvSpPr/>
          <p:nvPr/>
        </p:nvSpPr>
        <p:spPr bwMode="auto">
          <a:xfrm>
            <a:off x="0" y="1075499"/>
            <a:ext cx="12192000" cy="1909277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8DFA7EB5-55FD-86B9-9C20-225B0CE9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627" y="1129115"/>
            <a:ext cx="97205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國際扶輪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地帶 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2023-24</a:t>
            </a:r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年度  </a:t>
            </a:r>
            <a:endParaRPr lang="en-US" altLang="zh-TW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全球及台灣社員成長現況報告</a:t>
            </a:r>
            <a:endParaRPr lang="en-US" altLang="zh-TW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en-US" altLang="zh-TW" sz="4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Global&amp;Taiwan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TW" sz="4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Rotarin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Growth Report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圖片 5" descr="一張含有 人的臉孔, 人員, 領結, 男人 的圖片&#10;&#10;自動產生的描述">
            <a:extLst>
              <a:ext uri="{FF2B5EF4-FFF2-40B4-BE49-F238E27FC236}">
                <a16:creationId xmlns:a16="http://schemas.microsoft.com/office/drawing/2014/main" id="{DA3EE94F-6DE9-8686-FBDF-08E4DF921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00" y="3151437"/>
            <a:ext cx="2583166" cy="319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E580E3A-D239-6A19-CDA7-28916343E17A}"/>
              </a:ext>
            </a:extLst>
          </p:cNvPr>
          <p:cNvSpPr txBox="1"/>
          <p:nvPr/>
        </p:nvSpPr>
        <p:spPr>
          <a:xfrm>
            <a:off x="5396642" y="3537257"/>
            <a:ext cx="6210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6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Zone 9 Rotary </a:t>
            </a:r>
            <a:r>
              <a:rPr lang="en-US" altLang="zh-TW" sz="32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Coordinator</a:t>
            </a:r>
          </a:p>
          <a:p>
            <a:pPr>
              <a:lnSpc>
                <a:spcPts val="4800"/>
              </a:lnSpc>
            </a:pP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</a:t>
            </a:r>
            <a:r>
              <a:rPr lang="zh-TW" altLang="en-US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地帶扶輪協調人</a:t>
            </a:r>
            <a:endParaRPr lang="en-US" altLang="zh-TW" sz="4000" b="1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賴志明 </a:t>
            </a: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RC Jimmy</a:t>
            </a:r>
          </a:p>
          <a:p>
            <a:pPr>
              <a:lnSpc>
                <a:spcPts val="4800"/>
              </a:lnSpc>
            </a:pP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</a:t>
            </a:r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2024/6/15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B57A87-DC48-4DDC-9D61-C6FDF65195FC}"/>
              </a:ext>
            </a:extLst>
          </p:cNvPr>
          <p:cNvSpPr txBox="1"/>
          <p:nvPr/>
        </p:nvSpPr>
        <p:spPr>
          <a:xfrm>
            <a:off x="178904" y="1158829"/>
            <a:ext cx="327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Abril Fatface" panose="02000503000000020003" pitchFamily="50" charset="0"/>
              </a:rPr>
              <a:t>RI  Zone  9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750D16D7-F01E-DAF5-7704-0078C2526B08}"/>
              </a:ext>
            </a:extLst>
          </p:cNvPr>
          <p:cNvGrpSpPr/>
          <p:nvPr/>
        </p:nvGrpSpPr>
        <p:grpSpPr>
          <a:xfrm>
            <a:off x="3863873" y="148691"/>
            <a:ext cx="4464255" cy="900000"/>
            <a:chOff x="3835437" y="187450"/>
            <a:chExt cx="4464255" cy="900000"/>
          </a:xfrm>
        </p:grpSpPr>
        <p:pic>
          <p:nvPicPr>
            <p:cNvPr id="7" name="圖片 6" descr="一張含有 文字, 字型, 標誌, 圖形 的圖片&#10;&#10;自動產生的描述">
              <a:extLst>
                <a:ext uri="{FF2B5EF4-FFF2-40B4-BE49-F238E27FC236}">
                  <a16:creationId xmlns:a16="http://schemas.microsoft.com/office/drawing/2014/main" id="{0F6D153D-0596-FB3E-8117-99B8A151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437" y="187450"/>
              <a:ext cx="2176990" cy="900000"/>
            </a:xfrm>
            <a:prstGeom prst="rect">
              <a:avLst/>
            </a:prstGeom>
          </p:spPr>
        </p:pic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28DF236B-61AC-AE4B-512B-66EF69452AAE}"/>
                </a:ext>
              </a:extLst>
            </p:cNvPr>
            <p:cNvCxnSpPr>
              <a:cxnSpLocks/>
            </p:cNvCxnSpPr>
            <p:nvPr/>
          </p:nvCxnSpPr>
          <p:spPr>
            <a:xfrm>
              <a:off x="6179574" y="199103"/>
              <a:ext cx="0" cy="807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圖片 13" descr="一張含有 圖形, 平面設計, 螢幕擷取畫面, 字型 的圖片&#10;&#10;自動產生的描述">
              <a:extLst>
                <a:ext uri="{FF2B5EF4-FFF2-40B4-BE49-F238E27FC236}">
                  <a16:creationId xmlns:a16="http://schemas.microsoft.com/office/drawing/2014/main" id="{F6CBA37C-9CD0-7BA5-BA6F-D71DC6A8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49" b="29560"/>
            <a:stretch/>
          </p:blipFill>
          <p:spPr>
            <a:xfrm>
              <a:off x="6179574" y="205358"/>
              <a:ext cx="2120118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61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45498"/>
              </p:ext>
            </p:extLst>
          </p:nvPr>
        </p:nvGraphicFramePr>
        <p:xfrm>
          <a:off x="145855" y="1137372"/>
          <a:ext cx="11937899" cy="557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03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24244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60780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66199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295165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57269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22203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桃園高之鐵扶輪社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(225725)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Taoyuan </a:t>
                      </a:r>
                      <a:r>
                        <a:rPr lang="en-US" altLang="zh-TW" b="1" spc="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Gaotie</a:t>
                      </a:r>
                      <a:endParaRPr lang="zh-TW" altLang="en-US" b="1" spc="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八德美德扶輪社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18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台北金鑽扶輪社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(225726)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Gold Diamond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  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風城高球扶輪社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(225776)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Windy City Golf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台北龍安扶輪社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(225758)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Longan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台北保安扶輪社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411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台南和平扶輪社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(225794)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Peace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台南麻豆扶輪社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台北東湖扶輪社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(225817)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East Lake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台北內湖扶輪社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台南高爾夫扶輪社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(225853)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Golf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台南善化扶輪社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49009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台北華創扶輪社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(225855)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Taipei</a:t>
                      </a:r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1" i="0" kern="1200" dirty="0" err="1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Huachuang</a:t>
                      </a:r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 </a:t>
                      </a:r>
                      <a:endParaRPr lang="zh-TW" altLang="en-US" b="1" spc="-140" baseline="0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台北大龍峒扶輪社</a:t>
                      </a:r>
                      <a:endParaRPr lang="en-US" altLang="zh-TW" sz="14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台北城中扶輪社</a:t>
                      </a:r>
                      <a:endParaRPr lang="en-US" altLang="zh-TW" sz="14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台北中城網路扶輪社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516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74303"/>
              </p:ext>
            </p:extLst>
          </p:nvPr>
        </p:nvGraphicFramePr>
        <p:xfrm>
          <a:off x="145855" y="1137372"/>
          <a:ext cx="11937899" cy="52563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03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24244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60780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66199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295165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57269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22203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新北市忠山扶輪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(225849)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600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600" b="1" i="0" kern="120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New Taipei Chung Shan</a:t>
                      </a:r>
                      <a:endParaRPr lang="zh-TW" altLang="en-US" sz="1600" b="1" spc="-140" baseline="0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台北忠孝扶輪社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3461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台中曙光扶輪社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(225872)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6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</a:t>
                      </a:r>
                      <a:r>
                        <a:rPr lang="en-US" altLang="zh-TW" sz="1600" b="1" i="0" kern="1200" spc="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600" b="1" i="0" kern="1200" spc="0" dirty="0" err="1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Taiichung</a:t>
                      </a:r>
                      <a:r>
                        <a:rPr lang="en-US" altLang="zh-TW" sz="1600" b="1" i="0" kern="1200" spc="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 Aurora</a:t>
                      </a:r>
                      <a:endParaRPr lang="zh-TW" altLang="en-US" sz="1600" b="1" spc="0" baseline="0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台中東南扶輪社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02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3490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宜蘭華文扶輪社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(225876)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spc="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Yilan</a:t>
                      </a:r>
                      <a:r>
                        <a:rPr lang="en-US" altLang="zh-TW" sz="18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Mandarin</a:t>
                      </a:r>
                      <a:endParaRPr lang="zh-TW" altLang="en-US" sz="1800" b="1" spc="0" baseline="0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羅東中區扶輪社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19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28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桃園儷德扶輪社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(225873)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Taoyuan Li-</a:t>
                      </a:r>
                      <a:r>
                        <a:rPr lang="en-US" altLang="zh-TW" sz="1800" b="1" spc="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Te</a:t>
                      </a:r>
                      <a:endParaRPr lang="zh-TW" altLang="en-US" b="1" spc="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八德旭德扶輪社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411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3490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新北永愛扶輪社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(225922)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i="0" kern="1200" spc="-100" dirty="0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New Taipei Yong-Ai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新北卓越扶輪社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雲林糖都扶輪社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(225946)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i="0" kern="1200" spc="-140" dirty="0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Yunlin Sugar Capital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虎尾東區扶輪社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3461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台中高美扶輪社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(225972)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i="0" kern="1200" spc="0" dirty="0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Taichung </a:t>
                      </a:r>
                      <a:r>
                        <a:rPr lang="en-US" altLang="zh-TW" sz="1800" b="1" i="0" kern="1200" spc="0" dirty="0" err="1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Gaomei</a:t>
                      </a:r>
                      <a:endParaRPr lang="zh-TW" altLang="en-US" b="1" spc="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台中中興扶輪社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044742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台北雙城扶輪社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( 225995)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Taipei </a:t>
                      </a:r>
                      <a:r>
                        <a:rPr lang="en-US" altLang="zh-TW" sz="1800" b="0" i="0" kern="1200" dirty="0" err="1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Shunchen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台北雙園扶輪社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28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93919"/>
              </p:ext>
            </p:extLst>
          </p:nvPr>
        </p:nvGraphicFramePr>
        <p:xfrm>
          <a:off x="145855" y="1137372"/>
          <a:ext cx="11937899" cy="5523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03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24244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60780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66199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295165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57269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22203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台北永續發展扶輪社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(225975)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i="0" kern="1200" spc="-140" dirty="0" err="1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aipei</a:t>
                      </a:r>
                      <a:r>
                        <a:rPr lang="en-US" altLang="zh-TW" sz="1800" b="1" i="0" kern="1200" spc="-140" dirty="0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 Sustainable Development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台北華南扶輪社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3490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新北市高爾夫扶輪社 </a:t>
                      </a:r>
                      <a:r>
                        <a:rPr lang="en-US" altLang="zh-TW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(226046)</a:t>
                      </a:r>
                      <a:endParaRPr lang="zh-TW" altLang="en-US" sz="16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6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New Taipei Golf</a:t>
                      </a:r>
                      <a:endParaRPr lang="zh-TW" altLang="en-US" sz="1600" b="1" spc="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3490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新北市青誼扶輪社 </a:t>
                      </a:r>
                      <a:r>
                        <a:rPr lang="en-US" altLang="zh-TW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(226053)</a:t>
                      </a:r>
                      <a:endParaRPr lang="zh-TW" altLang="en-US" sz="16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6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New Taipei</a:t>
                      </a:r>
                      <a:r>
                        <a:rPr lang="zh-TW" altLang="en-US" sz="16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sz="16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Qing-Yi</a:t>
                      </a:r>
                      <a:endParaRPr lang="zh-TW" altLang="en-US" sz="1600" b="1" spc="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樹林扶輪社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台北添愛扶輪社</a:t>
                      </a:r>
                      <a:r>
                        <a:rPr lang="en-US" altLang="zh-TW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(226047)</a:t>
                      </a:r>
                      <a:endParaRPr lang="zh-TW" altLang="en-US" sz="16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600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</a:t>
                      </a:r>
                      <a:r>
                        <a:rPr lang="en-US" altLang="zh-TW" sz="1600" b="1" i="0" kern="1200" spc="-140" dirty="0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aipei Tien-ai</a:t>
                      </a:r>
                      <a:endParaRPr lang="zh-TW" altLang="en-US" sz="1600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台北政愛扶輪社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411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桃園市福悦扶輪社</a:t>
                      </a:r>
                      <a:r>
                        <a:rPr lang="en-US" altLang="zh-TW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(226074)</a:t>
                      </a:r>
                      <a:endParaRPr lang="zh-TW" altLang="en-US" sz="16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6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Taoyuan Flower</a:t>
                      </a:r>
                      <a:endParaRPr lang="zh-TW" altLang="en-US" sz="1600" b="1" spc="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桃園市福宏扶輪社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5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21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38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台北植福扶輪社 </a:t>
                      </a:r>
                      <a:r>
                        <a:rPr lang="en-US" altLang="zh-TW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(226072)</a:t>
                      </a:r>
                      <a:endParaRPr lang="zh-TW" altLang="en-US" sz="16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6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</a:t>
                      </a:r>
                      <a:r>
                        <a:rPr lang="en-US" altLang="zh-TW" sz="1600" b="1" spc="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Zhifu</a:t>
                      </a:r>
                      <a:endParaRPr lang="zh-TW" altLang="en-US" sz="1600" b="1" spc="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台北圓山扶輪社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  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6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29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spc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台北上安扶輪社</a:t>
                      </a:r>
                      <a:r>
                        <a:rPr lang="en-US" altLang="zh-TW" b="1" spc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(226092)</a:t>
                      </a:r>
                      <a:endParaRPr lang="zh-TW" altLang="en-US" b="1" spc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i="0" kern="1200" spc="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Taipei</a:t>
                      </a:r>
                      <a:r>
                        <a:rPr lang="zh-TW" altLang="en-US" sz="1800" b="1" i="0" kern="1200" spc="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1" i="0" kern="1200" spc="0" dirty="0" err="1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Sunwell</a:t>
                      </a:r>
                      <a:r>
                        <a:rPr lang="en-US" altLang="zh-TW" sz="1800" b="1" i="0" kern="1200" spc="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 </a:t>
                      </a:r>
                      <a:endParaRPr lang="zh-TW" altLang="en-US" b="1" spc="0" baseline="0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台北永安扶輪社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 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044742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69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45481"/>
              </p:ext>
            </p:extLst>
          </p:nvPr>
        </p:nvGraphicFramePr>
        <p:xfrm>
          <a:off x="224393" y="1137372"/>
          <a:ext cx="11859360" cy="53344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955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18057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29509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30186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04174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04929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衛  星  扶  輪  社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62616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3523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台北市華南永續衛星扶輪社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(222971)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Hwa Nan ESG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台北華南扶輪社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8</a:t>
                      </a:r>
                      <a:endParaRPr lang="zh-TW" alt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3481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台北金融產業衛星扶輪社社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(222975) Taipei Financial Industry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台北金融扶輪社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3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3481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台北傳世悅楠衛星扶輪社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(222991)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E-Club of Taipei Trans-Vision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Vuinam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台北傳世扶輪社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4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3481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台北牡丹茶道衛星扶輪社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(222992)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Peony Sa Dou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台北牡丹扶輪社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5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3481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台北群英</a:t>
                      </a:r>
                      <a:r>
                        <a:rPr lang="zh-TW" alt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斜槓衛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(223022)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Elite Slash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台北群英扶輪社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6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3481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台北永福藝術衛星扶輪社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(223015)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Yungfu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Muses Art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台北永福扶輪社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7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3482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</a:t>
                      </a:r>
                      <a:r>
                        <a:rPr lang="zh-TW" alt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大龍峒老司機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(223030)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Paronpon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Captain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</a:t>
                      </a:r>
                      <a:r>
                        <a:rPr lang="zh-TW" altLang="en-US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大龍峒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12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21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8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3482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台北圓環團圓衛星扶輪社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(223031)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Grand Park Tuan Yuan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台北圓環扶輪社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新成立衛星社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661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0D92A-E6DA-03B3-C5B6-EFC38973E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D47A88-D9F9-8C06-5755-CC7A84C530BB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FB885628-64BB-7C64-9545-D450B5B88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9352"/>
              </p:ext>
            </p:extLst>
          </p:nvPr>
        </p:nvGraphicFramePr>
        <p:xfrm>
          <a:off x="86264" y="1137372"/>
          <a:ext cx="11997489" cy="53113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7842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70626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34596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45721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84076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1875828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衛  星  扶  輪  社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62616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9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3481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中和思維衛星社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(223056)</a:t>
                      </a:r>
                    </a:p>
                    <a:p>
                      <a:pPr algn="l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Chung Ho </a:t>
                      </a:r>
                      <a:r>
                        <a:rPr lang="en-US" altLang="zh-TW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Szu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-Wei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中和扶輪社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22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1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06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endParaRPr lang="zh-TW" altLang="en-US" sz="16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3482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台北天熙華丞衛星扶輪社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(223052)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Tien His Hua Cheng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台北天熙扶輪社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18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11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3523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台北南門南亨企業衛星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(223055)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Taipei Southgate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Nanheng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Business</a:t>
                      </a:r>
                    </a:p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Development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台北南門扶輪社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15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12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3482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台北西城寶城衛星扶輪社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(223088)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Taipei West Town Bao Cheng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台北西城扶輪社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15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13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3481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台北大時代光興衛星社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(223082)</a:t>
                      </a:r>
                    </a:p>
                    <a:p>
                      <a:pPr algn="l" rtl="0" fontAlgn="ctr"/>
                      <a:r>
                        <a:rPr lang="it-IT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Taipei Da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it-IT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Shih Dai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it-IT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Stellar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it-IT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Ensemble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大時代扶輪社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10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6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08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14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3502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八德美德歡樂衛星社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(223079)</a:t>
                      </a:r>
                    </a:p>
                    <a:p>
                      <a:pPr algn="l" rtl="0" fontAlgn="ctr"/>
                      <a:r>
                        <a:rPr lang="it-IT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Pa-Te Mei-Te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it-IT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Joy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八德美德扶輪社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16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25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29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15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3481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台北牡丹高爵衛星社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(223091)</a:t>
                      </a:r>
                    </a:p>
                    <a:p>
                      <a:pPr algn="l" rtl="0" fontAlgn="ctr"/>
                      <a:r>
                        <a:rPr lang="it-IT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Taipei Peony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it-IT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Noble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台北牡丹扶輪社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15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29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5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09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4204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16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3502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桃園智德國樂衛星社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(223079)</a:t>
                      </a:r>
                    </a:p>
                    <a:p>
                      <a:pPr algn="l" rtl="0" fontAlgn="ctr"/>
                      <a:r>
                        <a:rPr lang="it-IT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Taoyuan Chihte Chinese Orchestra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桃園智德扶輪社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16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5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06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5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14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229FD8-3B19-C2C8-F120-6D34737EB5DB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新成立衛星社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561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951596"/>
              </p:ext>
            </p:extLst>
          </p:nvPr>
        </p:nvGraphicFramePr>
        <p:xfrm>
          <a:off x="247829" y="1137372"/>
          <a:ext cx="11835924" cy="53344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851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18057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29509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30186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04174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04929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27274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青  社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62616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3470</a:t>
                      </a:r>
                    </a:p>
                  </a:txBody>
                  <a:tcPr marL="4763" marR="4763" marT="4763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蘭心扶青社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(8825894)</a:t>
                      </a:r>
                      <a:b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Shan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hua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Lan-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Hsin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善化蘭心扶輪社</a:t>
                      </a:r>
                    </a:p>
                  </a:txBody>
                  <a:tcPr marL="4763" marR="4763" marT="4763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17</a:t>
                      </a:r>
                      <a:endParaRPr lang="zh-TW" alt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台北瑞橋扶青社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(8825929)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Taipei </a:t>
                      </a:r>
                      <a:r>
                        <a:rPr lang="en-US" altLang="zh-TW" sz="16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Ruiqiao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台北瑞安扶輪社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3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台北中央愛樂扶青社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(8826081)</a:t>
                      </a:r>
                    </a:p>
                    <a:p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Taipei Central </a:t>
                      </a:r>
                      <a:r>
                        <a:rPr lang="en-US" altLang="zh-TW" sz="16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phiharomonic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台北中央扶輪社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4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新北市忠山扶青社 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(8826274)</a:t>
                      </a:r>
                      <a:b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r>
                        <a:rPr lang="en-US" altLang="zh-TW" sz="16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ew Taipei Chung Shan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新北市忠山扶輪社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5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台北想像實踐扶青社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(8826355)</a:t>
                      </a:r>
                      <a:b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Taipei Image Action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台北想像扶輪社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6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3482</a:t>
                      </a:r>
                      <a:endParaRPr lang="zh-TW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台北景文科大扶青社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(8826484   )</a:t>
                      </a:r>
                      <a:b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New Taipei </a:t>
                      </a:r>
                      <a:r>
                        <a:rPr lang="en-US" altLang="zh-TW" sz="1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Jinwen</a:t>
                      </a:r>
                      <a:endParaRPr lang="zh-TW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台北北薪扶輪社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7</a:t>
                      </a:r>
                      <a:endParaRPr lang="zh-TW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7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3490</a:t>
                      </a:r>
                      <a:endParaRPr lang="zh-TW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昱星扶青社</a:t>
                      </a:r>
                      <a:r>
                        <a:rPr lang="en-US" altLang="zh-TW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    )</a:t>
                      </a:r>
                      <a:br>
                        <a:rPr lang="zh-TW" alt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New Taipei Glitter Star</a:t>
                      </a:r>
                      <a:endParaRPr lang="zh-TW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新北永心扶輪社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r>
                        <a:rPr lang="zh-TW" alt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r>
                        <a:rPr lang="zh-TW" alt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r>
                        <a:rPr lang="zh-TW" alt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8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扶青社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60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404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日起終止社  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依終止日期排列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D19BA5B-282A-144B-3BAA-F44DC1125626}"/>
              </a:ext>
            </a:extLst>
          </p:cNvPr>
          <p:cNvGraphicFramePr>
            <a:graphicFrameLocks noGrp="1"/>
          </p:cNvGraphicFramePr>
          <p:nvPr/>
        </p:nvGraphicFramePr>
        <p:xfrm>
          <a:off x="239352" y="1175326"/>
          <a:ext cx="11713295" cy="52266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66842">
                  <a:extLst>
                    <a:ext uri="{9D8B030D-6E8A-4147-A177-3AD203B41FA5}">
                      <a16:colId xmlns:a16="http://schemas.microsoft.com/office/drawing/2014/main" val="3284576041"/>
                    </a:ext>
                  </a:extLst>
                </a:gridCol>
                <a:gridCol w="1245379">
                  <a:extLst>
                    <a:ext uri="{9D8B030D-6E8A-4147-A177-3AD203B41FA5}">
                      <a16:colId xmlns:a16="http://schemas.microsoft.com/office/drawing/2014/main" val="487387121"/>
                    </a:ext>
                  </a:extLst>
                </a:gridCol>
                <a:gridCol w="4615756">
                  <a:extLst>
                    <a:ext uri="{9D8B030D-6E8A-4147-A177-3AD203B41FA5}">
                      <a16:colId xmlns:a16="http://schemas.microsoft.com/office/drawing/2014/main" val="973193463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445011837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150801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所屬地區</a:t>
                      </a: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Charter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Terminate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89047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Tainan Dream Biography City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2023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83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89632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Taoyuan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Chunsheng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2023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0221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89767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ainan </a:t>
                      </a:r>
                      <a:r>
                        <a:rPr lang="en-US" altLang="zh-TW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Lohas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2023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78806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73227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0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en-US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Yang-Mei East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2023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049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222172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Taipei Gourmet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2021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3987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224379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Taichung </a:t>
                      </a:r>
                      <a:r>
                        <a:rPr lang="en-US" altLang="zh-TW" sz="2000" b="0" i="0" kern="1200" dirty="0" err="1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Yisheng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2022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87630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068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22264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09641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56106238"/>
                  </a:ext>
                </a:extLst>
              </a:tr>
              <a:tr h="405738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12333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59624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43001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03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CF856-83FF-B7C6-4541-547D7B35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A0D95F-D5E0-7961-727E-4F7A9F75EDCF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CB0CFF-4E55-E7E0-C21B-3425F770E530}"/>
              </a:ext>
            </a:extLst>
          </p:cNvPr>
          <p:cNvSpPr/>
          <p:nvPr/>
        </p:nvSpPr>
        <p:spPr bwMode="auto">
          <a:xfrm>
            <a:off x="0" y="717786"/>
            <a:ext cx="12192000" cy="404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日起終止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扶青社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依終止日期排列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C8DE0D2-9E0F-5DFB-EB08-1F6D05C529F9}"/>
              </a:ext>
            </a:extLst>
          </p:cNvPr>
          <p:cNvGraphicFramePr>
            <a:graphicFrameLocks noGrp="1"/>
          </p:cNvGraphicFramePr>
          <p:nvPr/>
        </p:nvGraphicFramePr>
        <p:xfrm>
          <a:off x="239352" y="1175326"/>
          <a:ext cx="11713295" cy="556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6842">
                  <a:extLst>
                    <a:ext uri="{9D8B030D-6E8A-4147-A177-3AD203B41FA5}">
                      <a16:colId xmlns:a16="http://schemas.microsoft.com/office/drawing/2014/main" val="3284576041"/>
                    </a:ext>
                  </a:extLst>
                </a:gridCol>
                <a:gridCol w="1245379">
                  <a:extLst>
                    <a:ext uri="{9D8B030D-6E8A-4147-A177-3AD203B41FA5}">
                      <a16:colId xmlns:a16="http://schemas.microsoft.com/office/drawing/2014/main" val="487387121"/>
                    </a:ext>
                  </a:extLst>
                </a:gridCol>
                <a:gridCol w="4615756">
                  <a:extLst>
                    <a:ext uri="{9D8B030D-6E8A-4147-A177-3AD203B41FA5}">
                      <a16:colId xmlns:a16="http://schemas.microsoft.com/office/drawing/2014/main" val="973193463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445011837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150801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所屬地區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Charter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Terminate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5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43215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Taipei Sunlight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1996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91156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213431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Pei Tou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2016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83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212820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 </a:t>
                      </a:r>
                      <a:r>
                        <a:rPr lang="en-US" sz="1800" u="none" strike="noStrike" dirty="0" err="1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Tachia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1991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6723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212699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Taichung South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36527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92318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Tung </a:t>
                      </a:r>
                      <a:r>
                        <a:rPr lang="en-US" altLang="zh-TW" sz="1800" b="0" i="0" kern="1200" dirty="0" err="1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Hsing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57630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3490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42139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Keelung Southeast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1994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0221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213432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Rotaract Club Of  Taichung East Elite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61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3482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91251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Rotaract Club Of Taipei New Century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2013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0404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3482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10043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Rotaract Club Of  Taipei Yen Ping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1984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527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3523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218720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Rotaract Club Of  Taipei </a:t>
                      </a:r>
                      <a:r>
                        <a:rPr lang="en-US" altLang="zh-TW" sz="1800" b="0" i="0" kern="1200" dirty="0" err="1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Lungmen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2004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98547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83593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Cheng Kung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78806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48002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Chung-Li South Star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1999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049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3510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216919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Kaohsiung Koda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2018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3987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87630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63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CF856-83FF-B7C6-4541-547D7B35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A0D95F-D5E0-7961-727E-4F7A9F75EDCF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CB0CFF-4E55-E7E0-C21B-3425F770E530}"/>
              </a:ext>
            </a:extLst>
          </p:cNvPr>
          <p:cNvSpPr/>
          <p:nvPr/>
        </p:nvSpPr>
        <p:spPr bwMode="auto">
          <a:xfrm>
            <a:off x="0" y="717786"/>
            <a:ext cx="12192000" cy="404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日起終止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扶青社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依終止日期排列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C8DE0D2-9E0F-5DFB-EB08-1F6D05C529F9}"/>
              </a:ext>
            </a:extLst>
          </p:cNvPr>
          <p:cNvGraphicFramePr>
            <a:graphicFrameLocks noGrp="1"/>
          </p:cNvGraphicFramePr>
          <p:nvPr/>
        </p:nvGraphicFramePr>
        <p:xfrm>
          <a:off x="239352" y="1175326"/>
          <a:ext cx="11713295" cy="556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6842">
                  <a:extLst>
                    <a:ext uri="{9D8B030D-6E8A-4147-A177-3AD203B41FA5}">
                      <a16:colId xmlns:a16="http://schemas.microsoft.com/office/drawing/2014/main" val="3284576041"/>
                    </a:ext>
                  </a:extLst>
                </a:gridCol>
                <a:gridCol w="1245379">
                  <a:extLst>
                    <a:ext uri="{9D8B030D-6E8A-4147-A177-3AD203B41FA5}">
                      <a16:colId xmlns:a16="http://schemas.microsoft.com/office/drawing/2014/main" val="487387121"/>
                    </a:ext>
                  </a:extLst>
                </a:gridCol>
                <a:gridCol w="4615756">
                  <a:extLst>
                    <a:ext uri="{9D8B030D-6E8A-4147-A177-3AD203B41FA5}">
                      <a16:colId xmlns:a16="http://schemas.microsoft.com/office/drawing/2014/main" val="973193463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445011837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150801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所屬地區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Charter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Terminate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5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217886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A-Kong </a:t>
                      </a:r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Dien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 Yuan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91156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218618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Fu-Men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83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8823686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Hao 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Wangjiao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Sunlight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6723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8823741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Taipei Fu Hwa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36527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3523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214632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 T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aipei </a:t>
                      </a:r>
                      <a:r>
                        <a:rPr lang="en-US" altLang="zh-TW" sz="1800" b="0" i="0" kern="1200" dirty="0" err="1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Henyang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2017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57630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3523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8824181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 Taipei Southern Star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0221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90452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A-Kong </a:t>
                      </a:r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2012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61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213212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Pingtung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0404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213260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Kaohsiung </a:t>
                      </a:r>
                      <a:r>
                        <a:rPr lang="en-US" altLang="zh-TW" sz="1800" b="0" i="0" kern="1200" dirty="0" err="1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Wunshan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527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3490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79667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 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Wu Kung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98547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215135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 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Taipei Precious Love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2017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78806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3481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42437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 Yung Ho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1995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049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50185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 Taipei Pei-An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04276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215943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 Taipei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Guandu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3987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44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CF856-83FF-B7C6-4541-547D7B35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A0D95F-D5E0-7961-727E-4F7A9F75EDCF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CB0CFF-4E55-E7E0-C21B-3425F770E530}"/>
              </a:ext>
            </a:extLst>
          </p:cNvPr>
          <p:cNvSpPr/>
          <p:nvPr/>
        </p:nvSpPr>
        <p:spPr bwMode="auto">
          <a:xfrm>
            <a:off x="0" y="717786"/>
            <a:ext cx="12192000" cy="404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日起終止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扶青社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依終止日期排列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C8DE0D2-9E0F-5DFB-EB08-1F6D05C529F9}"/>
              </a:ext>
            </a:extLst>
          </p:cNvPr>
          <p:cNvGraphicFramePr>
            <a:graphicFrameLocks noGrp="1"/>
          </p:cNvGraphicFramePr>
          <p:nvPr/>
        </p:nvGraphicFramePr>
        <p:xfrm>
          <a:off x="239352" y="1175326"/>
          <a:ext cx="11713295" cy="556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6842">
                  <a:extLst>
                    <a:ext uri="{9D8B030D-6E8A-4147-A177-3AD203B41FA5}">
                      <a16:colId xmlns:a16="http://schemas.microsoft.com/office/drawing/2014/main" val="3284576041"/>
                    </a:ext>
                  </a:extLst>
                </a:gridCol>
                <a:gridCol w="1245379">
                  <a:extLst>
                    <a:ext uri="{9D8B030D-6E8A-4147-A177-3AD203B41FA5}">
                      <a16:colId xmlns:a16="http://schemas.microsoft.com/office/drawing/2014/main" val="487387121"/>
                    </a:ext>
                  </a:extLst>
                </a:gridCol>
                <a:gridCol w="4615756">
                  <a:extLst>
                    <a:ext uri="{9D8B030D-6E8A-4147-A177-3AD203B41FA5}">
                      <a16:colId xmlns:a16="http://schemas.microsoft.com/office/drawing/2014/main" val="973193463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445011837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150801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所屬地區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Charter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Terminate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5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80302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</a:t>
                      </a:r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Nanhwa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07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91156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83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6723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36527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57630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0221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61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0404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527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98547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78806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049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04276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3987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11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數字, 字型, 螢幕擷取畫面 的圖片&#10;&#10;自動產生的描述">
            <a:extLst>
              <a:ext uri="{FF2B5EF4-FFF2-40B4-BE49-F238E27FC236}">
                <a16:creationId xmlns:a16="http://schemas.microsoft.com/office/drawing/2014/main" id="{2B0AE9A7-7CB8-9768-7FD3-9D1619D46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/>
        </p:blipFill>
        <p:spPr>
          <a:xfrm>
            <a:off x="187036" y="0"/>
            <a:ext cx="11817927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0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標誌 的圖片&#10;&#10;自動產生的描述">
            <a:extLst>
              <a:ext uri="{FF2B5EF4-FFF2-40B4-BE49-F238E27FC236}">
                <a16:creationId xmlns:a16="http://schemas.microsoft.com/office/drawing/2014/main" id="{F0566348-2231-CB86-A4A4-1E17F57D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" y="0"/>
            <a:ext cx="1211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BFCCBB48-32FC-CF4A-FDEF-9E5AF9847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數字, 平行 的圖片&#10;&#10;自動產生的描述">
            <a:extLst>
              <a:ext uri="{FF2B5EF4-FFF2-40B4-BE49-F238E27FC236}">
                <a16:creationId xmlns:a16="http://schemas.microsoft.com/office/drawing/2014/main" id="{B3EC875C-C002-4012-1EAB-E6C17949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72"/>
            <a:ext cx="12192000" cy="68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822719A-0588-A65B-9F79-F78FE7E5F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9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6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數字, 平行 的圖片&#10;&#10;自動產生的描述">
            <a:extLst>
              <a:ext uri="{FF2B5EF4-FFF2-40B4-BE49-F238E27FC236}">
                <a16:creationId xmlns:a16="http://schemas.microsoft.com/office/drawing/2014/main" id="{91701A3A-BDA6-4875-7446-A0954069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184622"/>
              </p:ext>
            </p:extLst>
          </p:nvPr>
        </p:nvGraphicFramePr>
        <p:xfrm>
          <a:off x="247829" y="1137372"/>
          <a:ext cx="11835924" cy="551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851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18057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29509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30186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04174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04929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桃園加賀扶輪社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(225513)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Taoyuan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Jiaho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台北忠愛扶輪社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(225535)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Chung Ai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台北忠孝扶輪社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台南安平扶輪社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(225540)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Anping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台南東南扶輪社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台南華一扶輪社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(225558)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Hwa Yi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新營東區扶輪社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3461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台中中英扶輪社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(225570)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Chung Ying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台中中區扶輪社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8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台北宇宙扶輪社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(225578)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Cosmos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台北明志扶輪社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台北天際扶輪社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(225627)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Skyline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臺北市同領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台南東寧扶輪社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(225617)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Dongning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台南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22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20518"/>
              </p:ext>
            </p:extLst>
          </p:nvPr>
        </p:nvGraphicFramePr>
        <p:xfrm>
          <a:off x="145855" y="1137372"/>
          <a:ext cx="11937899" cy="551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03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24244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60780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45954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15410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57269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22203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台北忠善扶輪社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(225616)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Chung Shan 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台北忠誠扶輪社</a:t>
                      </a:r>
                    </a:p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台北忠美扶輪社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台南古都扶輪社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(225643)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Old Capital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台南東北扶輪社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台南台江扶輪社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(225660)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3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Tai Jiang</a:t>
                      </a:r>
                      <a:endParaRPr lang="zh-TW" altLang="en-US" b="1" spc="-3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新營東區扶輪社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嘉義和平扶輪社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(225661)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Chisyi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Peace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嘉義北區扶輪社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03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16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411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新竹馬拉松扶輪社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(225659)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 Hsinchu Marathon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新竹矽谷扶輪社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3462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台中至善扶輪社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(225677)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Taichung </a:t>
                      </a:r>
                      <a:r>
                        <a:rPr lang="en-US" altLang="zh-TW" b="1" spc="-10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Chih</a:t>
                      </a:r>
                      <a:r>
                        <a:rPr lang="en-US" altLang="zh-TW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Shan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中壢樂天扶輪社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(225688)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 Chung Li </a:t>
                      </a:r>
                      <a:r>
                        <a:rPr lang="en-US" altLang="zh-TW" b="1" spc="-10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Lotain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中壢環南扶輪社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台北護照扶輪社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(225694)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Passport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  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020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13042</TotalTime>
  <Words>3232</Words>
  <Application>Microsoft Office PowerPoint</Application>
  <PresentationFormat>寬螢幕</PresentationFormat>
  <Paragraphs>756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Adobe 黑体 Std R</vt:lpstr>
      <vt:lpstr>Adobe 繁黑體 Std B</vt:lpstr>
      <vt:lpstr>微软雅黑</vt:lpstr>
      <vt:lpstr>華康中圓體</vt:lpstr>
      <vt:lpstr>華康中圓體(P)</vt:lpstr>
      <vt:lpstr>Abril Fatface</vt:lpstr>
      <vt:lpstr>Arial</vt:lpstr>
      <vt:lpstr>Calibri</vt:lpstr>
      <vt:lpstr>Calibri Light</vt:lpstr>
      <vt:lpstr>微軟正黑體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Jimmy</dc:creator>
  <cp:lastModifiedBy>IT 扶輪出版</cp:lastModifiedBy>
  <cp:revision>157</cp:revision>
  <cp:lastPrinted>2024-06-16T02:53:20Z</cp:lastPrinted>
  <dcterms:created xsi:type="dcterms:W3CDTF">2023-08-06T23:45:17Z</dcterms:created>
  <dcterms:modified xsi:type="dcterms:W3CDTF">2024-07-01T03:25:58Z</dcterms:modified>
</cp:coreProperties>
</file>