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324" r:id="rId3"/>
    <p:sldId id="325" r:id="rId4"/>
    <p:sldId id="339" r:id="rId5"/>
    <p:sldId id="340" r:id="rId6"/>
    <p:sldId id="343" r:id="rId7"/>
    <p:sldId id="344" r:id="rId8"/>
    <p:sldId id="256" r:id="rId9"/>
    <p:sldId id="345" r:id="rId10"/>
    <p:sldId id="257" r:id="rId11"/>
    <p:sldId id="258" r:id="rId12"/>
    <p:sldId id="259" r:id="rId13"/>
    <p:sldId id="260" r:id="rId1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852C1D-4BE6-1B82-5DE2-9B9BA976C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FBCDE3F-799D-BEA9-3739-8FC8989A6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02217F-B3C4-33EF-27BE-8B3C01404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3E2DBD-39C9-09F1-1B30-AFB7EB0B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BF4551-BB56-B2B2-1541-1A00032E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282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511539-155C-A02D-CB1F-F0721FBEC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DA77632-FD11-8F31-A1AF-5ED8A9CF7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6AF77C2-D55A-A1DB-8974-B8A437348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67C47FC-2DAC-4E52-24D3-58D7E2165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8653879-252B-C562-7205-362CB8C5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8685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DFB57D5-8900-7D51-1B40-4C4C0A41ED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6C6D2C1-1C52-83A7-2E86-6D5973882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D4B61A9-E817-B724-8F99-457AA1D5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A3483D9-1104-51F8-8929-012F6AD15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968D4BC-4F66-4476-8616-ABE8CADD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346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B74AA6-B154-618E-F1FF-C72E4A0F9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475D33-525A-BDB2-0F3C-BDB26FF76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35429AE-5EB1-7177-1843-C4073EE36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5DC0597-02AF-7B1A-BDA1-587A34BB7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0DA81E-15A9-BBEE-0BCF-5F59707D0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216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E557AD-6ED5-851F-5AC2-FEB3B6376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EEE6E45-4AA3-BD1A-C554-B87B1AC30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72FACEB-8FDB-FFCC-EA22-A1B593A65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1F1513-3405-6964-BAF3-1530A338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CC7E481-7E64-3BF4-A18B-644ED604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41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4DD00C-59B2-5805-B64A-0A0AFEC9B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2E9B6F-AEBE-6A58-26C8-CE3326FE7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EB05F33-F8A0-821F-5790-274AF4552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DBFFA53-879E-6232-3A9D-63D86C943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CDF6498-DCBB-91F0-8661-6EEA774F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79E9858-6B60-7C66-BBEF-F79F60508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9320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215EA7-4A94-C32D-B27F-56375B3E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891636-95B1-CDDA-41BF-E7EA1C33C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731EEA7-E15D-5A4D-A3C4-A66B94E9A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F7A74A7-84AA-7F1C-84BD-7882BD78E7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48A1C76-3E66-64B3-0F3A-67CB31DAD2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B6D6845-A6AB-AB56-19FF-648D625B9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0190865-8B56-C3A9-A363-9FA12AF8E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FCD12FD-F915-6954-BA7F-766D150F0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6315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55C8E9-3FBF-2C1B-2C20-89B97312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31A9FF6-A5EA-B3DF-C48C-E979AA8AA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39F0029-5B49-B399-2D93-605C9D0A5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69FE300-D764-B3D8-71F7-13555EC8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6042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464612A-A737-DBEF-0E6D-7633BEA35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9CB7295-DBAE-252C-6F47-383364AEF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C8ED786-3B5A-4E49-88DA-9EFDD484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299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DF4CC7-4048-47A6-62E9-1ED6BA11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605FE93-0CD4-B409-D8DB-E580FB93F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C38965D-6BF7-D34F-7626-27F1008CF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85E90DE-3386-8AEF-8BC7-732FAA7A7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1A0F93-B6C8-D232-F2B5-03B0B2718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CDB415C-282F-C0AB-78C7-D1D0EAD9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844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EC750C-860C-7557-AB23-1C64DD541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9FAC536-0173-ADAC-7DA1-2D2652777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72AB30C-2C75-E029-7CFF-58D735139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92ADC21-997D-E904-DDC6-588CB4D86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FD91E66-E21D-0DB1-512B-BD92ABB8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72E92B8-859A-2217-9573-13BD6C41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6129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6BAAF3B-748D-BED7-2727-90E4590D3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87FCC74-FCD5-D102-98C4-FE65871B1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9A0EBD-864F-38E1-E6A7-15A0C903E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3C5802-4E8D-4212-AA7A-4BD624686404}" type="datetimeFigureOut">
              <a:rPr lang="zh-TW" altLang="en-US" smtClean="0"/>
              <a:t>2024/11/11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ADEF001-B8DD-B2E7-E7E5-AD1278FC7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35F6F1-4EC2-5415-93E2-6FDAF46B1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39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人的臉孔, 螢幕擷取畫面, 男人 的圖片&#10;&#10;自動產生的描述">
            <a:extLst>
              <a:ext uri="{FF2B5EF4-FFF2-40B4-BE49-F238E27FC236}">
                <a16:creationId xmlns:a16="http://schemas.microsoft.com/office/drawing/2014/main" id="{9169D0B5-6F28-0ED7-2E05-4120F6B85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43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01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陳列, 字型 的圖片&#10;&#10;自動產生的描述">
            <a:extLst>
              <a:ext uri="{FF2B5EF4-FFF2-40B4-BE49-F238E27FC236}">
                <a16:creationId xmlns:a16="http://schemas.microsoft.com/office/drawing/2014/main" id="{3CB56DB4-5F95-E679-3E8D-6D9536C05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4" y="0"/>
            <a:ext cx="11862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05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7210CD32-C283-60E5-7D67-DB68723A5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" y="0"/>
            <a:ext cx="12053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17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6F849C3C-31AF-47B6-E8D7-63D878E4D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" y="0"/>
            <a:ext cx="11998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83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260D9FB9-0D77-B604-A3E7-E1F268FC7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282"/>
            <a:ext cx="12170246" cy="691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63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數字, 螢幕擷取畫面, 字型 的圖片&#10;&#10;自動產生的描述">
            <a:extLst>
              <a:ext uri="{FF2B5EF4-FFF2-40B4-BE49-F238E27FC236}">
                <a16:creationId xmlns:a16="http://schemas.microsoft.com/office/drawing/2014/main" id="{3BEA3748-D954-2C9F-4024-810F7708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74" y="-109268"/>
            <a:ext cx="12443410" cy="696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01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字型, 品牌 的圖片&#10;&#10;自動產生的描述">
            <a:extLst>
              <a:ext uri="{FF2B5EF4-FFF2-40B4-BE49-F238E27FC236}">
                <a16:creationId xmlns:a16="http://schemas.microsoft.com/office/drawing/2014/main" id="{C14C0250-82D9-2AA4-AFD8-F375073ED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971"/>
          <a:stretch/>
        </p:blipFill>
        <p:spPr>
          <a:xfrm>
            <a:off x="0" y="-21632"/>
            <a:ext cx="12192000" cy="690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40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18DBE22E-9960-FD0A-1F7F-187D6F29C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6" y="0"/>
            <a:ext cx="12083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31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5EA0AAB-6AFF-0F47-BCBA-CCCA25D76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09" y="0"/>
            <a:ext cx="11925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68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FFEBC14F-3124-8345-7FB3-9074C4EC4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7" y="0"/>
            <a:ext cx="11842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0BC83ABE-500A-382E-9CC4-D55DE9212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61"/>
            <a:ext cx="12192000" cy="683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68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D159291F-255C-CACC-0969-F9F4D6A57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5" y="0"/>
            <a:ext cx="12120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76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11C551DF-B6B9-7ED9-0216-AB43B2FF1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8" y="0"/>
            <a:ext cx="12144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81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0</Words>
  <Application>Microsoft Office PowerPoint</Application>
  <PresentationFormat>寬螢幕</PresentationFormat>
  <Paragraphs>0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Jimmy</dc:creator>
  <cp:lastModifiedBy>Jimmy</cp:lastModifiedBy>
  <cp:revision>10</cp:revision>
  <dcterms:created xsi:type="dcterms:W3CDTF">2024-09-01T03:58:03Z</dcterms:created>
  <dcterms:modified xsi:type="dcterms:W3CDTF">2024-11-11T08:29:29Z</dcterms:modified>
</cp:coreProperties>
</file>