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62" d="100"/>
          <a:sy n="62" d="100"/>
        </p:scale>
        <p:origin x="54" y="4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2024/11/2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CA4DD80A-00A9-E492-A098-B8ED6853E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66"/>
            <a:ext cx="12192000" cy="70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78F39A09-5078-AABA-9CC5-007366DE5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" y="0"/>
            <a:ext cx="11981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849C3C-31AF-47B6-E8D7-63D878E4D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51B87C5-EBC3-9615-53D8-DF34D69D1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78"/>
            <a:ext cx="12192000" cy="67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69331003-4C71-EC54-5E17-0BC407BC3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8"/>
            <a:ext cx="12192000" cy="68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A9DFE274-F8A3-1757-C5B8-C14FABC48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61"/>
            <a:ext cx="12192000" cy="683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166D1500-3E39-6C3F-6A99-4D8C4B189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" y="0"/>
            <a:ext cx="1216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D159291F-255C-CACC-0969-F9F4D6A5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" y="0"/>
            <a:ext cx="12120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99699F1-B69F-592F-4A93-3233DDAB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" y="0"/>
            <a:ext cx="1217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11</cp:revision>
  <dcterms:created xsi:type="dcterms:W3CDTF">2024-09-01T03:58:03Z</dcterms:created>
  <dcterms:modified xsi:type="dcterms:W3CDTF">2024-11-02T03:33:01Z</dcterms:modified>
</cp:coreProperties>
</file>