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男人, 螢幕擷取畫面 的圖片&#10;&#10;自動產生的描述">
            <a:extLst>
              <a:ext uri="{FF2B5EF4-FFF2-40B4-BE49-F238E27FC236}">
                <a16:creationId xmlns:a16="http://schemas.microsoft.com/office/drawing/2014/main" id="{1C9754A6-BAF3-B1C4-88EE-33000995F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7" y="0"/>
            <a:ext cx="1163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8F39A09-5078-AABA-9CC5-007366DE5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8685527A-F086-3B3F-FF21-3D81C6CAD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21E0E01F-775D-3FD8-0D52-8040301AE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" y="0"/>
            <a:ext cx="12142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48F3753-11C9-1599-6392-2EFDD2C57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11513E3-A599-2DBF-13BB-F888B6EE3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673C33E-EBBF-3EF7-1A80-FE152C83B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1" y="0"/>
            <a:ext cx="12127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14</cp:revision>
  <dcterms:created xsi:type="dcterms:W3CDTF">2024-09-01T03:58:03Z</dcterms:created>
  <dcterms:modified xsi:type="dcterms:W3CDTF">2024-11-16T08:39:12Z</dcterms:modified>
</cp:coreProperties>
</file>