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805F0916-497C-43DC-41E0-E862588DA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5" y="0"/>
            <a:ext cx="1195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DC4E570-7C69-A207-72F1-05E5554E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DC4DB07-7A82-6D30-FEE5-38233A3B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3"/>
            <a:ext cx="12192000" cy="673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9A13E247-E1B8-3CF3-BFF0-EC5182AA4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" y="0"/>
            <a:ext cx="12047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EF4BBE0-3062-B532-1E61-8DAC32C5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" y="0"/>
            <a:ext cx="1199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30A3FE57-36E4-3F0E-D14D-F6B500341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5"/>
            <a:ext cx="12192000" cy="68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產品, 螢幕擷取畫面, 字型 的圖片&#10;&#10;自動產生的描述">
            <a:extLst>
              <a:ext uri="{FF2B5EF4-FFF2-40B4-BE49-F238E27FC236}">
                <a16:creationId xmlns:a16="http://schemas.microsoft.com/office/drawing/2014/main" id="{DAE6828B-2C07-BD9C-7E40-B75B26D56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" y="0"/>
            <a:ext cx="12010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16</cp:revision>
  <dcterms:created xsi:type="dcterms:W3CDTF">2024-09-01T03:58:03Z</dcterms:created>
  <dcterms:modified xsi:type="dcterms:W3CDTF">2024-12-02T02:37:35Z</dcterms:modified>
</cp:coreProperties>
</file>