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4" r:id="rId7"/>
    <p:sldId id="343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2024/12/18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805F0916-497C-43DC-41E0-E862588DA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DC4E570-7C69-A207-72F1-05E5554E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518E6FC6-45E0-12A0-ACE2-FBC049CDF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" y="0"/>
            <a:ext cx="1218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F34CD8C-5E50-5023-61ED-582F4ACC0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r="1697"/>
          <a:stretch/>
        </p:blipFill>
        <p:spPr>
          <a:xfrm>
            <a:off x="82446" y="0"/>
            <a:ext cx="12109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3D7F662C-0859-2A62-06EC-887B3D8B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1"/>
            <a:ext cx="12192000" cy="679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3D0A7DF3-017A-D1EC-67C2-8B3F60A17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" y="0"/>
            <a:ext cx="1204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電子產品, 螢幕擷取畫面, 陳列 的圖片&#10;&#10;自動產生的描述">
            <a:extLst>
              <a:ext uri="{FF2B5EF4-FFF2-40B4-BE49-F238E27FC236}">
                <a16:creationId xmlns:a16="http://schemas.microsoft.com/office/drawing/2014/main" id="{320BF50D-33D9-0FD1-12C3-F9DE27600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17</cp:revision>
  <dcterms:created xsi:type="dcterms:W3CDTF">2024-09-01T03:58:03Z</dcterms:created>
  <dcterms:modified xsi:type="dcterms:W3CDTF">2024-12-18T10:06:42Z</dcterms:modified>
</cp:coreProperties>
</file>