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2025/1/16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螢幕擷取畫面, 男人 的圖片&#10;&#10;自動產生的描述">
            <a:extLst>
              <a:ext uri="{FF2B5EF4-FFF2-40B4-BE49-F238E27FC236}">
                <a16:creationId xmlns:a16="http://schemas.microsoft.com/office/drawing/2014/main" id="{6A8BDA15-9FC8-D082-A9B8-31404C1B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31C34CC-E327-8D50-5BDB-033FE871A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" y="0"/>
            <a:ext cx="12180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4D9B5F9C-9CB6-06E3-02BC-312121DE7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55"/>
            <a:ext cx="12192000" cy="67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F16948D-75A9-D1CB-C3D3-E3A742342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76BCCF8E-A528-FD8C-E64E-9B383900C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2192000" cy="68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BBEEB218-FE5E-3B96-A34D-31D3EA1C0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" y="0"/>
            <a:ext cx="12028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19</cp:revision>
  <dcterms:created xsi:type="dcterms:W3CDTF">2024-09-01T03:58:03Z</dcterms:created>
  <dcterms:modified xsi:type="dcterms:W3CDTF">2025-01-16T10:43:06Z</dcterms:modified>
</cp:coreProperties>
</file>