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345" r:id="rId10"/>
    <p:sldId id="346" r:id="rId11"/>
    <p:sldId id="257" r:id="rId12"/>
    <p:sldId id="258" r:id="rId13"/>
    <p:sldId id="259" r:id="rId14"/>
    <p:sldId id="260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2025/2/1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48FCC0C1-5C9D-5D56-6CD3-22E536CB4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4" y="0"/>
            <a:ext cx="11793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螢幕擷取畫面, 數字, 陳列 的圖片&#10;&#10;自動產生的描述">
            <a:extLst>
              <a:ext uri="{FF2B5EF4-FFF2-40B4-BE49-F238E27FC236}">
                <a16:creationId xmlns:a16="http://schemas.microsoft.com/office/drawing/2014/main" id="{7EEE09BD-7F59-FD72-6ADD-5B2454868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" y="0"/>
            <a:ext cx="1204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4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DC4E570-7C69-A207-72F1-05E5554E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0"/>
            <a:ext cx="119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2B8F496-4B4C-911C-7552-75640397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B6063F71-8F0B-BDCB-EF5A-171C4E64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" y="0"/>
            <a:ext cx="12095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654E0DCF-57F5-B856-BA2C-8F852F87F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97"/>
            <a:ext cx="12192000" cy="66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67FB6E7-8FC5-5A04-154F-E85124B6C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4"/>
            <a:ext cx="12192000" cy="682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5BA98569-A664-BE27-2B55-144E9A4E2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" y="0"/>
            <a:ext cx="12047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12634A0-DB5B-E913-75A3-E1B2F4E72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12150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0</Words>
  <Application>Microsoft Office PowerPoint</Application>
  <PresentationFormat>寬螢幕</PresentationFormat>
  <Paragraphs>0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20</cp:revision>
  <dcterms:created xsi:type="dcterms:W3CDTF">2024-09-01T03:58:03Z</dcterms:created>
  <dcterms:modified xsi:type="dcterms:W3CDTF">2025-02-01T06:32:05Z</dcterms:modified>
</cp:coreProperties>
</file>