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4" r:id="rId2"/>
    <p:sldId id="324" r:id="rId3"/>
    <p:sldId id="325" r:id="rId4"/>
    <p:sldId id="339" r:id="rId5"/>
    <p:sldId id="340" r:id="rId6"/>
    <p:sldId id="343" r:id="rId7"/>
    <p:sldId id="344" r:id="rId8"/>
    <p:sldId id="256" r:id="rId9"/>
    <p:sldId id="345" r:id="rId10"/>
    <p:sldId id="346" r:id="rId11"/>
    <p:sldId id="257" r:id="rId12"/>
    <p:sldId id="258" r:id="rId13"/>
    <p:sldId id="259" r:id="rId14"/>
    <p:sldId id="260" r:id="rId15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96" autoAdjust="0"/>
    <p:restoredTop sz="94660"/>
  </p:normalViewPr>
  <p:slideViewPr>
    <p:cSldViewPr snapToGrid="0">
      <p:cViewPr varScale="1">
        <p:scale>
          <a:sx n="64" d="100"/>
          <a:sy n="64" d="100"/>
        </p:scale>
        <p:origin x="60" y="5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10852C1D-4BE6-1B82-5DE2-9B9BA976C7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7FBCDE3F-799D-BEA9-3739-8FC8989A65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5A02217F-B3C4-33EF-27BE-8B3C01404C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A3E2DBD-39C9-09F1-1B30-AFB7EB0B2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2BF4551-BB56-B2B2-1541-1A00032E7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6282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2511539-155C-A02D-CB1F-F0721FBEC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DDA77632-FD11-8F31-A1AF-5ED8A9CF7C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6AF77C2-D55A-A1DB-8974-B8A437348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F67C47FC-2DAC-4E52-24D3-58D7E2165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8653879-252B-C562-7205-362CB8C54A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8685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EDFB57D5-8900-7D51-1B40-4C4C0A41ED2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6C6D2C1-1C52-83A7-2E86-6D5973882A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D4B61A9-E817-B724-8F99-457AA1D5A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A3483D9-1104-51F8-8929-012F6AD15C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6968D4BC-4F66-4476-8616-ABE8CADDEF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03461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B74AA6-B154-618E-F1FF-C72E4A0F9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8475D33-525A-BDB2-0F3C-BDB26FF76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035429AE-5EB1-7177-1843-C4073EE36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5DC0597-02AF-7B1A-BDA1-587A34BB7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10DA81E-15A9-BBEE-0BCF-5F59707D06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021623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5E557AD-6ED5-851F-5AC2-FEB3B6376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EEE6E45-4AA3-BD1A-C554-B87B1AC306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72FACEB-8FDB-FFCC-EA22-A1B593A651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F1F1513-3405-6964-BAF3-1530A338E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DCC7E481-7E64-3BF4-A18B-644ED604B9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29418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64DD00C-59B2-5805-B64A-0A0AFEC9B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52E9B6F-AEBE-6A58-26C8-CE3326FE7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EB05F33-F8A0-821F-5790-274AF4552A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4DBFFA53-879E-6232-3A9D-63D86C943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5CDF6498-DCBB-91F0-8661-6EEA774FED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79E9858-6B60-7C66-BBEF-F79F60508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179320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FE215EA7-4A94-C32D-B27F-56375B3EE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6891636-95B1-CDDA-41BF-E7EA1C33C6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731EEA7-E15D-5A4D-A3C4-A66B94E9A5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F7A74A7-84AA-7F1C-84BD-7882BD78E79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748A1C76-3E66-64B3-0F3A-67CB31DAD21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7B6D6845-A6AB-AB56-19FF-648D625B9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2025/2/16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60190865-8B56-C3A9-A363-9FA12AF8E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1FCD12FD-F915-6954-BA7F-766D150F08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663155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F55C8E9-3FBF-2C1B-2C20-89B9731251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531A9FF6-A5EA-B3DF-C48C-E979AA8AA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2025/2/16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339F0029-5B49-B399-2D93-605C9D0A5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69FE300-D764-B3D8-71F7-13555EC89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86042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A464612A-A737-DBEF-0E6D-7633BEA35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2025/2/16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E9CB7295-DBAE-252C-6F47-383364AEF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CC8ED786-3B5A-4E49-88DA-9EFDD484F8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629947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ADF4CC7-4048-47A6-62E9-1ED6BA11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8605FE93-0CD4-B409-D8DB-E580FB93F9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C38965D-6BF7-D34F-7626-27F1008CF8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C85E90DE-3386-8AEF-8BC7-732FAA7A7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B21A0F93-B6C8-D232-F2B5-03B0B271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ACDB415C-282F-C0AB-78C7-D1D0EAD9B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5684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8EC750C-860C-7557-AB23-1C64DD5411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9FAC536-0173-ADAC-7DA1-2D2652777E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72AB30C-2C75-E029-7CFF-58D7351391F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92ADC21-997D-E904-DDC6-588CB4D86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3C5802-4E8D-4212-AA7A-4BD624686404}" type="datetimeFigureOut">
              <a:rPr lang="zh-TW" altLang="en-US" smtClean="0"/>
              <a:t>2025/2/16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EFD91E66-E21D-0DB1-512B-BD92ABB899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B72E92B8-859A-2217-9573-13BD6C4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6129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86BAAF3B-748D-BED7-2727-90E4590D3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787FCC74-FCD5-D102-98C4-FE65871B10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8C9A0EBD-864F-38E1-E6A7-15A0C903EC6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B3C5802-4E8D-4212-AA7A-4BD624686404}" type="datetimeFigureOut">
              <a:rPr lang="zh-TW" altLang="en-US" smtClean="0"/>
              <a:t>2025/2/16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ADEF001-B8DD-B2E7-E7E5-AD1278FC70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D35F6F1-4EC2-5415-93E2-6FDAF46B15D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A100D94-A62C-430D-A3AC-C27D2949881E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23966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人的臉孔, 男人, 螢幕擷取畫面 的圖片&#10;&#10;AI 產生的內容可能不正確。">
            <a:extLst>
              <a:ext uri="{FF2B5EF4-FFF2-40B4-BE49-F238E27FC236}">
                <a16:creationId xmlns:a16="http://schemas.microsoft.com/office/drawing/2014/main" id="{29F4EEA4-C8B7-81F2-CC00-5924230CA1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083" y="0"/>
            <a:ext cx="1190983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5019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88450C98-BBA2-8F0C-C88F-E6542C8684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10" y="0"/>
            <a:ext cx="120893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44470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ADC4E570-7C69-A207-72F1-05E5554EF7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78" y="0"/>
            <a:ext cx="119750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105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AI 產生的內容可能不正確。">
            <a:extLst>
              <a:ext uri="{FF2B5EF4-FFF2-40B4-BE49-F238E27FC236}">
                <a16:creationId xmlns:a16="http://schemas.microsoft.com/office/drawing/2014/main" id="{6E0CE1E8-3131-B443-DD8C-00A22BE1E1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84" y="0"/>
            <a:ext cx="1211983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0178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數字, 字型 的圖片&#10;&#10;自動產生的描述">
            <a:extLst>
              <a:ext uri="{FF2B5EF4-FFF2-40B4-BE49-F238E27FC236}">
                <a16:creationId xmlns:a16="http://schemas.microsoft.com/office/drawing/2014/main" id="{92B8F496-4B4C-911C-7552-7564039788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839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軟體, 數字 的圖片&#10;&#10;自動產生的描述">
            <a:extLst>
              <a:ext uri="{FF2B5EF4-FFF2-40B4-BE49-F238E27FC236}">
                <a16:creationId xmlns:a16="http://schemas.microsoft.com/office/drawing/2014/main" id="{260D9FB9-0D77-B604-A3E7-E1F268FC79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6282"/>
            <a:ext cx="12170246" cy="69142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766329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數字, 螢幕擷取畫面, 字型 的圖片&#10;&#10;自動產生的描述">
            <a:extLst>
              <a:ext uri="{FF2B5EF4-FFF2-40B4-BE49-F238E27FC236}">
                <a16:creationId xmlns:a16="http://schemas.microsoft.com/office/drawing/2014/main" id="{3BEA3748-D954-2C9F-4024-810F77085B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874" y="-109268"/>
            <a:ext cx="12443410" cy="69672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015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一張含有 文字, 螢幕擷取畫面, 字型, 品牌 的圖片&#10;&#10;自動產生的描述">
            <a:extLst>
              <a:ext uri="{FF2B5EF4-FFF2-40B4-BE49-F238E27FC236}">
                <a16:creationId xmlns:a16="http://schemas.microsoft.com/office/drawing/2014/main" id="{C14C0250-82D9-2AA4-AFD8-F375073ED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" r="971"/>
          <a:stretch/>
        </p:blipFill>
        <p:spPr>
          <a:xfrm>
            <a:off x="0" y="-21632"/>
            <a:ext cx="12192000" cy="6901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8405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875636DA-D6BB-3E0D-0726-8C54BA8CD7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2" y="0"/>
            <a:ext cx="119989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793159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09D9CDCA-866C-995D-CB16-6B0FD962B1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385"/>
            <a:ext cx="12192000" cy="6843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26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字型 的圖片&#10;&#10;AI 產生的內容可能不正確。">
            <a:extLst>
              <a:ext uri="{FF2B5EF4-FFF2-40B4-BE49-F238E27FC236}">
                <a16:creationId xmlns:a16="http://schemas.microsoft.com/office/drawing/2014/main" id="{FD6645D4-2310-FB7E-D8F6-2F806142B5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12" y="0"/>
            <a:ext cx="1213817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9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數字, 平行 的圖片&#10;&#10;AI 產生的內容可能不正確。">
            <a:extLst>
              <a:ext uri="{FF2B5EF4-FFF2-40B4-BE49-F238E27FC236}">
                <a16:creationId xmlns:a16="http://schemas.microsoft.com/office/drawing/2014/main" id="{D7816FC5-84F8-F401-DB45-A9E6A21785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12"/>
            <a:ext cx="12192000" cy="682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2683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171F604C-831C-E92D-82D6-80AFFA4612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432" y="0"/>
            <a:ext cx="119631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8762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 descr="一張含有 文字, 螢幕擷取畫面, 字型, 數字 的圖片&#10;&#10;自動產生的描述">
            <a:extLst>
              <a:ext uri="{FF2B5EF4-FFF2-40B4-BE49-F238E27FC236}">
                <a16:creationId xmlns:a16="http://schemas.microsoft.com/office/drawing/2014/main" id="{412634A0-DB5B-E913-75A3-E1B2F4E723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82" y="0"/>
            <a:ext cx="12150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7814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</TotalTime>
  <Words>0</Words>
  <Application>Microsoft Office PowerPoint</Application>
  <PresentationFormat>寬螢幕</PresentationFormat>
  <Paragraphs>0</Paragraphs>
  <Slides>14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14</vt:i4>
      </vt:variant>
    </vt:vector>
  </HeadingPairs>
  <TitlesOfParts>
    <vt:vector size="18" baseType="lpstr">
      <vt:lpstr>Aptos</vt:lpstr>
      <vt:lpstr>Aptos Display</vt:lpstr>
      <vt:lpstr>Arial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Jimmy</dc:creator>
  <cp:lastModifiedBy>Jimmy</cp:lastModifiedBy>
  <cp:revision>21</cp:revision>
  <dcterms:created xsi:type="dcterms:W3CDTF">2024-09-01T03:58:03Z</dcterms:created>
  <dcterms:modified xsi:type="dcterms:W3CDTF">2025-02-16T08:30:16Z</dcterms:modified>
</cp:coreProperties>
</file>