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48" r:id="rId5"/>
    <p:sldId id="349" r:id="rId6"/>
    <p:sldId id="350" r:id="rId7"/>
    <p:sldId id="351" r:id="rId8"/>
    <p:sldId id="256" r:id="rId9"/>
    <p:sldId id="345" r:id="rId10"/>
    <p:sldId id="346" r:id="rId11"/>
    <p:sldId id="347" r:id="rId12"/>
    <p:sldId id="257" r:id="rId13"/>
    <p:sldId id="258" r:id="rId14"/>
    <p:sldId id="259" r:id="rId15"/>
    <p:sldId id="260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4" d="100"/>
          <a:sy n="84" d="100"/>
        </p:scale>
        <p:origin x="63" y="3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2025/6/2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螢幕擷取畫面, 男人 的圖片&#10;&#10;AI 產生的內容可能不正確。">
            <a:extLst>
              <a:ext uri="{FF2B5EF4-FFF2-40B4-BE49-F238E27FC236}">
                <a16:creationId xmlns:a16="http://schemas.microsoft.com/office/drawing/2014/main" id="{C2FBF4D2-5760-C4E9-EE35-C0118EEC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8" y="0"/>
            <a:ext cx="11868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1F3C74-B606-6B96-1094-A7DF469B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2" y="0"/>
            <a:ext cx="11945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ED8-5154-C782-D892-7935C01A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526D51F-2CD2-7869-36D0-2918A8859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2" y="0"/>
            <a:ext cx="117183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60D3058-2C41-E2F7-69C5-75754C3D2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0"/>
            <a:ext cx="12192000" cy="68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0AD0B0C-44C7-A4BB-0035-F28F17D62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0"/>
            <a:ext cx="1190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數字, 字型, 螢幕擷取畫面 的圖片&#10;&#10;AI 產生的內容可能不正確。">
            <a:extLst>
              <a:ext uri="{FF2B5EF4-FFF2-40B4-BE49-F238E27FC236}">
                <a16:creationId xmlns:a16="http://schemas.microsoft.com/office/drawing/2014/main" id="{A6EAF56F-1FAB-6BED-9FC6-ACA53930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6"/>
            <a:ext cx="12192000" cy="68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F7F5-B2B7-1310-BD96-066C48F6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935A730-C3BA-7915-B72F-8871218B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" y="0"/>
            <a:ext cx="12010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99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68BFD-9D5A-62E0-790D-B58100A2A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9A6661E8-6228-B052-0B77-C739FC81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B92DB-1439-E9BA-1969-2194A316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B8F59E7C-E3E6-6162-FA1E-5110987FE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0"/>
            <a:ext cx="1207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FDB95-D822-F2C6-2E96-A9BD85A0C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479F8123-3D15-D7BF-C88D-D48D09EC7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9" y="0"/>
            <a:ext cx="1207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8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2634A0-DB5B-E913-75A3-E1B2F4E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0</Words>
  <Application>Microsoft Office PowerPoint</Application>
  <PresentationFormat>寬螢幕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31</cp:revision>
  <dcterms:created xsi:type="dcterms:W3CDTF">2024-09-01T03:58:03Z</dcterms:created>
  <dcterms:modified xsi:type="dcterms:W3CDTF">2025-06-02T10:03:36Z</dcterms:modified>
</cp:coreProperties>
</file>