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344" r:id="rId5"/>
    <p:sldId id="345" r:id="rId6"/>
    <p:sldId id="346" r:id="rId7"/>
    <p:sldId id="347" r:id="rId8"/>
    <p:sldId id="257" r:id="rId9"/>
    <p:sldId id="258" r:id="rId10"/>
    <p:sldId id="259" r:id="rId11"/>
    <p:sldId id="260" r:id="rId12"/>
    <p:sldId id="261" r:id="rId13"/>
    <p:sldId id="262" r:id="rId14"/>
    <p:sldId id="337" r:id="rId15"/>
    <p:sldId id="334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33" y="12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2DAE70-B410-23D1-547F-14C512E39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9DFF9B-5AC0-EAFE-A58D-705A6790C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4B86F2-901F-7052-FF5E-544BE175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41E8DF-B877-C7F6-7FB5-651A96A2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1B0744-0349-C518-0CC2-2A3C5CC6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27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A3245-F471-6261-8CF3-9BD1FDAE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C053F1B-9E9C-C250-D540-CDF0F580A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40A333C-FD3B-BC2C-2F33-74FD7E9F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D66920-A38B-9F48-0709-E484624F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0F5810-7664-E9BE-479D-A46AA02A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12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DA261DE-3BC9-AA37-E1D2-90EF1A353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ED82EFA-346A-255D-D851-06725A83C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1CB942-C7A6-4A6D-8473-A44462FD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E497B6-C2EA-75C2-A738-28B41C4B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585F79-263C-9AC3-E213-C8673009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83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80CAC4-5A79-A095-728C-EB9FC8AD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AAAB0F-AF7B-76B5-7631-922064937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B31B20D-F37D-3552-652E-C8F65A4E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C4FEA3-99D1-C1E9-0933-31BACF8A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0EC474-02AF-610F-25AD-0DC08433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75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28B9A2-8735-88AC-A5E8-4DDE8B51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8C3D50-1C3E-2D85-B3BC-4AEB5A53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1FE010-C07A-328E-55F6-41ECE221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1EFDAA-D8AC-2D49-0F49-38491E0F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EA38DF-39E0-A707-0A92-0694236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29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895FE-385E-BDC1-1ADC-085AF2FE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E78619-9D7C-11E1-6ABC-8A3D86B02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97F859D-5A1D-6256-8928-9BD786C50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180548-7EE2-6FF6-3E2D-AED0E9B0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355A61-8F1B-76A1-7C7B-D5250B15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52CF002-84B3-C9C9-8C43-51E24223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47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30F615-D2D8-6B5D-0B14-5E2AF69B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5E7FB2-0582-21A8-D39F-AE77138F6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F5D704A-5AE3-4EBA-9C82-C41A69263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82BF646-2B57-C5B3-8FB9-CEEA99E39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5552F13-6656-9A8C-E4DB-8CDDF4443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4CDEAAF-42C2-D2C9-754D-4F7C3F09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268440B-B58B-9C2B-103B-02F98377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1577BD3-9F51-2AF0-2C58-BE57C1FB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44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7C76C5-7517-8E1D-2B8B-E48FF0D9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58D7063-FF42-1C0C-D3B3-B00ED5DA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4589C9-1132-B79C-AEE3-A134B1E2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92AF6C-992F-28D5-BFB6-5630CE6D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75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7A4AF97-D5F5-E0ED-47CE-BCEE52B0D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7F3DA7C-330B-0ED3-B151-D07BEDDC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8D74D3D-3664-361B-FABA-96A2AC5E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71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D50980-183E-1460-3F87-808F393D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F81E1B-151A-6119-8EF5-BE551DF1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3577C30-B558-7FBE-F330-316F2B6D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5A7D74-8584-C1DC-8E5F-29FCC197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31D2E7-DE83-E25D-F4E5-E6E8BA43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43EA98-96E2-FCE3-053B-3E7018C3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150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F82E31-6E6F-F6DB-44AE-968F4CF6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B6932AF-B4EE-7B81-390D-412DA6E1E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8B766D3-7546-28E5-4D1A-453C02FC5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C79408-8CAD-045F-AB1E-68FA24134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383726-2856-FCE4-86A6-27532CD3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5F96967-EC62-C419-EC5E-5D5674B0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05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9800ABC-E3A8-23D4-F7A0-628D4BE4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DB0CCBD-34FE-CEC1-FE5A-8989E1913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84508F-1D00-8FC3-2FB9-1F9CE89F0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CBF15-C622-4DFC-9305-E1300A1F232A}" type="datetimeFigureOut">
              <a:rPr lang="zh-TW" altLang="en-US" smtClean="0"/>
              <a:t>2025/6/16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D9861D-05CD-D2DB-7CDD-44ED6DF85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C9E079-FF18-FFF3-5F78-B51EC968A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2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人的臉孔, 男人, 螢幕擷取畫面 的圖片&#10;&#10;AI 產生的內容可能不正確。">
            <a:extLst>
              <a:ext uri="{FF2B5EF4-FFF2-40B4-BE49-F238E27FC236}">
                <a16:creationId xmlns:a16="http://schemas.microsoft.com/office/drawing/2014/main" id="{2FED42E9-909F-2E36-AB18-D16414D0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1" y="0"/>
            <a:ext cx="11827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33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99FB4-12DC-F9A1-6190-B986E90C7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D97FFD4E-FEEC-B337-B349-7C142121D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0" y="0"/>
            <a:ext cx="11816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7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7A57-4770-4FFF-BD31-28F2C17A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5788908C-063A-9459-3D75-F347B0E66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1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F3376-5B61-5AEC-D475-8B8EDDE95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C7689B6F-5822-9CCE-B327-AB98DC973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7" y="0"/>
            <a:ext cx="11851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8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C6C0F-1992-591C-8589-59567744D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07659BA4-E502-1453-F505-D3C070E04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7" y="0"/>
            <a:ext cx="11851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43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300E2C-2095-CAD7-2374-405F07804487}"/>
              </a:ext>
            </a:extLst>
          </p:cNvPr>
          <p:cNvSpPr/>
          <p:nvPr/>
        </p:nvSpPr>
        <p:spPr bwMode="auto">
          <a:xfrm>
            <a:off x="0" y="128706"/>
            <a:ext cx="12192000" cy="58059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altLang="zh-CN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 RI Zone 9 </a:t>
            </a:r>
            <a:r>
              <a:rPr lang="zh-CN" altLang="en-US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國際扶輪</a:t>
            </a:r>
            <a:r>
              <a:rPr lang="en-US" altLang="zh-CN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9</a:t>
            </a:r>
            <a:r>
              <a:rPr lang="zh-CN" altLang="en-US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地帶</a:t>
            </a:r>
            <a:r>
              <a:rPr lang="en-US" altLang="zh-CN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2023-24</a:t>
            </a:r>
            <a:r>
              <a:rPr lang="zh-CN" altLang="en-US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年度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1B04A3-B310-ACD4-D813-0033B1A71179}"/>
              </a:ext>
            </a:extLst>
          </p:cNvPr>
          <p:cNvSpPr/>
          <p:nvPr/>
        </p:nvSpPr>
        <p:spPr bwMode="auto">
          <a:xfrm>
            <a:off x="0" y="717786"/>
            <a:ext cx="12192000" cy="4041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altLang="zh-CN" sz="3200" b="1" noProof="1">
                <a:ln>
                  <a:solidFill>
                    <a:schemeClr val="bg1"/>
                  </a:solidFill>
                </a:ln>
                <a:solidFill>
                  <a:srgbClr val="CCFF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en-US" altLang="zh-CN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2024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年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7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月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日起終止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rgbClr val="66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扶輪社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依終止日期排列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CN" altLang="en-US" sz="3200" b="1" noProof="1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DD19BA5B-282A-144B-3BAA-F44DC1125626}"/>
              </a:ext>
            </a:extLst>
          </p:cNvPr>
          <p:cNvGraphicFramePr>
            <a:graphicFrameLocks noGrp="1"/>
          </p:cNvGraphicFramePr>
          <p:nvPr/>
        </p:nvGraphicFramePr>
        <p:xfrm>
          <a:off x="239352" y="1175326"/>
          <a:ext cx="11713295" cy="448497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166842">
                  <a:extLst>
                    <a:ext uri="{9D8B030D-6E8A-4147-A177-3AD203B41FA5}">
                      <a16:colId xmlns:a16="http://schemas.microsoft.com/office/drawing/2014/main" val="3284576041"/>
                    </a:ext>
                  </a:extLst>
                </a:gridCol>
                <a:gridCol w="1245379">
                  <a:extLst>
                    <a:ext uri="{9D8B030D-6E8A-4147-A177-3AD203B41FA5}">
                      <a16:colId xmlns:a16="http://schemas.microsoft.com/office/drawing/2014/main" val="487387121"/>
                    </a:ext>
                  </a:extLst>
                </a:gridCol>
                <a:gridCol w="4615756">
                  <a:extLst>
                    <a:ext uri="{9D8B030D-6E8A-4147-A177-3AD203B41FA5}">
                      <a16:colId xmlns:a16="http://schemas.microsoft.com/office/drawing/2014/main" val="973193463"/>
                    </a:ext>
                  </a:extLst>
                </a:gridCol>
                <a:gridCol w="2342659">
                  <a:extLst>
                    <a:ext uri="{9D8B030D-6E8A-4147-A177-3AD203B41FA5}">
                      <a16:colId xmlns:a16="http://schemas.microsoft.com/office/drawing/2014/main" val="445011837"/>
                    </a:ext>
                  </a:extLst>
                </a:gridCol>
                <a:gridCol w="2342659">
                  <a:extLst>
                    <a:ext uri="{9D8B030D-6E8A-4147-A177-3AD203B41FA5}">
                      <a16:colId xmlns:a16="http://schemas.microsoft.com/office/drawing/2014/main" val="1508019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所屬地區</a:t>
                      </a:r>
                    </a:p>
                  </a:txBody>
                  <a:tcPr>
                    <a:solidFill>
                      <a:srgbClr val="E34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</a:t>
                      </a:r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ID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34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</a:t>
                      </a:r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E34C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 Charter Date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34C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 Terminate Date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34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657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3490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83072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New Taipei City Fu Li Wan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2010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01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42883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3510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85562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Taitung </a:t>
                      </a:r>
                      <a:r>
                        <a:rPr lang="en-US" altLang="zh-TW" sz="1800" b="0" i="0" kern="1200" dirty="0" err="1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Puyuma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2014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2211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3501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87937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Miaoli All Stars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2016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788067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3523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225464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Taipei Fuhua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2023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2024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96049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90682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22264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209641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4056106238"/>
                  </a:ext>
                </a:extLst>
              </a:tr>
              <a:tr h="405738"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12333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596248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430016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48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CF856-83FF-B7C6-4541-547D7B35C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8A0D95F-D5E0-7961-727E-4F7A9F75EDCF}"/>
              </a:ext>
            </a:extLst>
          </p:cNvPr>
          <p:cNvSpPr/>
          <p:nvPr/>
        </p:nvSpPr>
        <p:spPr bwMode="auto">
          <a:xfrm>
            <a:off x="0" y="128706"/>
            <a:ext cx="12192000" cy="5805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altLang="zh-CN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 RI Zone 9 </a:t>
            </a:r>
            <a:r>
              <a:rPr lang="zh-CN" altLang="en-US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國際扶輪</a:t>
            </a:r>
            <a:r>
              <a:rPr lang="en-US" altLang="zh-CN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9</a:t>
            </a:r>
            <a:r>
              <a:rPr lang="zh-CN" altLang="en-US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地帶</a:t>
            </a:r>
            <a:r>
              <a:rPr lang="en-US" altLang="zh-CN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2024-25</a:t>
            </a:r>
            <a:r>
              <a:rPr lang="zh-CN" altLang="en-US" sz="3200" b="1" noProof="1">
                <a:ln>
                  <a:solidFill>
                    <a:schemeClr val="bg1"/>
                  </a:solidFill>
                </a:ln>
                <a:latin typeface="華康中圓體" panose="020F0509000000000000" pitchFamily="49" charset="-120"/>
                <a:ea typeface="華康中圓體" panose="020F0509000000000000" pitchFamily="49" charset="-120"/>
              </a:rPr>
              <a:t>年度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DCB0CFF-4E55-E7E0-C21B-3425F770E530}"/>
              </a:ext>
            </a:extLst>
          </p:cNvPr>
          <p:cNvSpPr/>
          <p:nvPr/>
        </p:nvSpPr>
        <p:spPr bwMode="auto">
          <a:xfrm>
            <a:off x="0" y="717786"/>
            <a:ext cx="12192000" cy="4041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altLang="zh-CN" sz="3200" b="1" noProof="1">
                <a:ln>
                  <a:solidFill>
                    <a:schemeClr val="bg1"/>
                  </a:solidFill>
                </a:ln>
                <a:solidFill>
                  <a:srgbClr val="CCFF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en-US" altLang="zh-CN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2024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年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7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月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日起終止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扶青社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依終止日期排列</a:t>
            </a:r>
            <a:r>
              <a:rPr lang="en-US" altLang="zh-TW" sz="3200" b="1" noProof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CN" altLang="en-US" sz="3200" b="1" noProof="1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C8DE0D2-9E0F-5DFB-EB08-1F6D05C529F9}"/>
              </a:ext>
            </a:extLst>
          </p:cNvPr>
          <p:cNvGraphicFramePr>
            <a:graphicFrameLocks noGrp="1"/>
          </p:cNvGraphicFramePr>
          <p:nvPr/>
        </p:nvGraphicFramePr>
        <p:xfrm>
          <a:off x="239352" y="1175326"/>
          <a:ext cx="11713295" cy="55695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6842">
                  <a:extLst>
                    <a:ext uri="{9D8B030D-6E8A-4147-A177-3AD203B41FA5}">
                      <a16:colId xmlns:a16="http://schemas.microsoft.com/office/drawing/2014/main" val="3284576041"/>
                    </a:ext>
                  </a:extLst>
                </a:gridCol>
                <a:gridCol w="1245379">
                  <a:extLst>
                    <a:ext uri="{9D8B030D-6E8A-4147-A177-3AD203B41FA5}">
                      <a16:colId xmlns:a16="http://schemas.microsoft.com/office/drawing/2014/main" val="487387121"/>
                    </a:ext>
                  </a:extLst>
                </a:gridCol>
                <a:gridCol w="4615756">
                  <a:extLst>
                    <a:ext uri="{9D8B030D-6E8A-4147-A177-3AD203B41FA5}">
                      <a16:colId xmlns:a16="http://schemas.microsoft.com/office/drawing/2014/main" val="973193463"/>
                    </a:ext>
                  </a:extLst>
                </a:gridCol>
                <a:gridCol w="2342659">
                  <a:extLst>
                    <a:ext uri="{9D8B030D-6E8A-4147-A177-3AD203B41FA5}">
                      <a16:colId xmlns:a16="http://schemas.microsoft.com/office/drawing/2014/main" val="445011837"/>
                    </a:ext>
                  </a:extLst>
                </a:gridCol>
                <a:gridCol w="2342659">
                  <a:extLst>
                    <a:ext uri="{9D8B030D-6E8A-4147-A177-3AD203B41FA5}">
                      <a16:colId xmlns:a16="http://schemas.microsoft.com/office/drawing/2014/main" val="1508019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所屬地區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</a:t>
                      </a:r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ID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</a:t>
                      </a:r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 Charter Date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Club Terminate Date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657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3510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213218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Rotaract Club Of  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Ping-Tung Feng-Huang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b="0" i="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2016</a:t>
                      </a:r>
                      <a:r>
                        <a:rPr lang="zh-TW" altLang="en-US" sz="18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8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8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18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18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2024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91156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42883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4067234408"/>
                  </a:ext>
                </a:extLst>
              </a:tr>
              <a:tr h="377812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365272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800" u="none" strike="noStrike" dirty="0">
                        <a:solidFill>
                          <a:srgbClr val="333333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576306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2211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9661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0404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428527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800" u="none" strike="noStrike" dirty="0">
                        <a:solidFill>
                          <a:srgbClr val="333333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985472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800" u="none" strike="noStrike" dirty="0">
                        <a:solidFill>
                          <a:srgbClr val="333333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788067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96049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3042760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l" fontAlgn="t"/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39878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11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數字, 字型, 螢幕擷取畫面 的圖片&#10;&#10;AI 產生的內容可能不正確。">
            <a:extLst>
              <a:ext uri="{FF2B5EF4-FFF2-40B4-BE49-F238E27FC236}">
                <a16:creationId xmlns:a16="http://schemas.microsoft.com/office/drawing/2014/main" id="{2BBAAF18-4F3D-E3CB-68C3-B51CE3E7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6"/>
            <a:ext cx="12192000" cy="68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DF7F5-B2B7-1310-BD96-066C48F60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0F7C275D-8DCD-4ADC-FF8A-8F0400BC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9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8BFD-9D5A-62E0-790D-B58100A2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B3B86F11-C872-679C-E2F5-502FF844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B92DB-1439-E9BA-1969-2194A316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4C70D934-BEFB-490A-2BB5-BBCDE8E9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FDB95-D822-F2C6-2E96-A9BD85A0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13C28CCD-8258-1E2B-3BC3-65C5AFFF4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" y="0"/>
            <a:ext cx="1223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EDCA5-783F-60CF-BFAE-B3A74E88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0D5DA0DD-9408-51A6-2E5E-BBA23C6EB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" y="0"/>
            <a:ext cx="12022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50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B23B-609E-494C-D589-847C75A56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A96A5D9C-E647-5C6F-B510-9DCECF314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4" y="0"/>
            <a:ext cx="1179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5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174</Words>
  <Application>Microsoft Office PowerPoint</Application>
  <PresentationFormat>寬螢幕</PresentationFormat>
  <Paragraphs>39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1" baseType="lpstr">
      <vt:lpstr>華康中圓體</vt:lpstr>
      <vt:lpstr>微軟正黑體</vt:lpstr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</cp:revision>
  <dcterms:created xsi:type="dcterms:W3CDTF">2025-06-16T04:49:52Z</dcterms:created>
  <dcterms:modified xsi:type="dcterms:W3CDTF">2025-06-16T11:31:47Z</dcterms:modified>
</cp:coreProperties>
</file>