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40" d="100"/>
          <a:sy n="40" d="100"/>
        </p:scale>
        <p:origin x="57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2025/11/4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AI 產生的內容可能不正確。">
            <a:extLst>
              <a:ext uri="{FF2B5EF4-FFF2-40B4-BE49-F238E27FC236}">
                <a16:creationId xmlns:a16="http://schemas.microsoft.com/office/drawing/2014/main" id="{A8F89D35-BEEC-36EF-7B47-7C8643C78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B73FED7-649E-4557-CE15-79B8CCB9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陳列 的圖片&#10;&#10;AI 產生的內容可能不正確。">
            <a:extLst>
              <a:ext uri="{FF2B5EF4-FFF2-40B4-BE49-F238E27FC236}">
                <a16:creationId xmlns:a16="http://schemas.microsoft.com/office/drawing/2014/main" id="{93DC2DB6-788B-0E3F-B709-424192BA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DE568FF-6564-EB9A-4388-F1F1E99D9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" y="0"/>
            <a:ext cx="12107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2E4F5923-5690-FB9F-5D2B-DD040727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771DB587-715E-FEDA-30FA-B4A33DD68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2D177A9F-52DF-61CB-6FB4-6E0D8565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02387017-519E-EBC1-C515-ED25534F9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4" y="0"/>
            <a:ext cx="11862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陳列 的圖片&#10;&#10;AI 產生的內容可能不正確。">
            <a:extLst>
              <a:ext uri="{FF2B5EF4-FFF2-40B4-BE49-F238E27FC236}">
                <a16:creationId xmlns:a16="http://schemas.microsoft.com/office/drawing/2014/main" id="{7DAC295E-A128-FD8A-BED7-170EF7B9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0"/>
            <a:ext cx="11959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9</cp:revision>
  <dcterms:created xsi:type="dcterms:W3CDTF">2025-08-18T03:43:41Z</dcterms:created>
  <dcterms:modified xsi:type="dcterms:W3CDTF">2025-11-04T10:54:48Z</dcterms:modified>
</cp:coreProperties>
</file>