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7" r:id="rId10"/>
    <p:sldId id="262" r:id="rId11"/>
    <p:sldId id="268" r:id="rId12"/>
    <p:sldId id="263" r:id="rId13"/>
    <p:sldId id="266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7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37AF1F3F-01D4-9A78-975B-672B80A08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5" y="0"/>
            <a:ext cx="11706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D36E81-B224-CF15-5622-0BBBA57F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80" y="47157"/>
            <a:ext cx="11816240" cy="67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陳列, 軟體 的圖片&#10;&#10;AI 產生的內容可能不正確。">
            <a:extLst>
              <a:ext uri="{FF2B5EF4-FFF2-40B4-BE49-F238E27FC236}">
                <a16:creationId xmlns:a16="http://schemas.microsoft.com/office/drawing/2014/main" id="{7284E425-778B-7301-7F01-0BB28092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0"/>
            <a:ext cx="1195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5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32326D0A-4645-5E6D-38B8-0339BBA5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" y="0"/>
            <a:ext cx="1211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6E2AB0-AB7A-8134-3803-94E55A439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74" y="18599"/>
            <a:ext cx="11862852" cy="68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10B619-874F-EABF-1D8E-97B282AEF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9" y="7385"/>
            <a:ext cx="12167281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37E2CF-FFCD-A4D5-3978-A2323150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26" y="107103"/>
            <a:ext cx="11927548" cy="6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19392C-5E55-45D3-B5E0-5627D8F3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5719"/>
            <a:ext cx="12192000" cy="68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B2753C-0EA2-458F-7B40-64B29923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74"/>
            <a:ext cx="12192000" cy="68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98562D4C-9247-9398-7156-1B2ECEA62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" y="0"/>
            <a:ext cx="12013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50A8C992-D10C-80B2-ACAE-23B4C763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7179"/>
            <a:ext cx="12109264" cy="69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54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20</cp:revision>
  <dcterms:created xsi:type="dcterms:W3CDTF">2025-08-18T03:43:41Z</dcterms:created>
  <dcterms:modified xsi:type="dcterms:W3CDTF">2026-01-02T04:20:32Z</dcterms:modified>
</cp:coreProperties>
</file>