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7" r:id="rId10"/>
    <p:sldId id="270" r:id="rId11"/>
    <p:sldId id="262" r:id="rId12"/>
    <p:sldId id="269" r:id="rId13"/>
    <p:sldId id="268" r:id="rId14"/>
    <p:sldId id="263" r:id="rId15"/>
    <p:sldId id="26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75" autoAdjust="0"/>
    <p:restoredTop sz="94660"/>
  </p:normalViewPr>
  <p:slideViewPr>
    <p:cSldViewPr snapToGrid="0">
      <p:cViewPr>
        <p:scale>
          <a:sx n="28" d="100"/>
          <a:sy n="28" d="100"/>
        </p:scale>
        <p:origin x="10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AFBC-2DCD-4B13-BCF6-5E50352754E8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6433-DC37-4D75-9945-76D09C6A25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51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4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2026/3/1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BE45841-F86A-76B6-6691-A12E9790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F3A78E4-C143-138C-0168-8769A128A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FC8855D-190C-05A3-83DB-61DB07D0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"/>
            <a:ext cx="12177361" cy="67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陳列, 字型 的圖片&#10;&#10;AI 產生的內容可能不正確。">
            <a:extLst>
              <a:ext uri="{FF2B5EF4-FFF2-40B4-BE49-F238E27FC236}">
                <a16:creationId xmlns:a16="http://schemas.microsoft.com/office/drawing/2014/main" id="{BA4EC087-521A-A828-C3CF-A1440C37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-16898"/>
            <a:ext cx="11942945" cy="69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A05E85-1809-9729-6143-FE487F341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4" y="0"/>
            <a:ext cx="12261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4EF242DB-BB6C-B0E7-DC20-85F877C6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0"/>
            <a:ext cx="11947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6E2AB0-AB7A-8134-3803-94E55A43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74" y="18599"/>
            <a:ext cx="11862852" cy="68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B254A8F-B26A-7DD3-9F7A-2431FFE3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1" y="0"/>
            <a:ext cx="1225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ED95121-FADD-464C-185D-F6D95DB4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2"/>
            <a:ext cx="12192000" cy="68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B7621DD-934A-B327-4A43-D5D664E71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0" y="0"/>
            <a:ext cx="1226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9071ED8-90F2-D6E4-A520-B03884A47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96"/>
            <a:ext cx="12192000" cy="69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8562D4C-9247-9398-7156-1B2ECEA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" y="0"/>
            <a:ext cx="1201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779D48-5BB3-A88A-0ED4-5BDC7342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5"/>
            <a:ext cx="12192000" cy="68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</Words>
  <Application>Microsoft Office PowerPoint</Application>
  <PresentationFormat>寬螢幕</PresentationFormat>
  <Paragraphs>2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26</cp:revision>
  <dcterms:created xsi:type="dcterms:W3CDTF">2025-08-18T03:43:41Z</dcterms:created>
  <dcterms:modified xsi:type="dcterms:W3CDTF">2026-03-01T02:13:14Z</dcterms:modified>
</cp:coreProperties>
</file>