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4" r:id="rId9"/>
    <p:sldId id="267" r:id="rId10"/>
    <p:sldId id="270" r:id="rId11"/>
    <p:sldId id="269" r:id="rId12"/>
    <p:sldId id="262" r:id="rId13"/>
    <p:sldId id="271" r:id="rId14"/>
    <p:sldId id="268" r:id="rId15"/>
    <p:sldId id="263" r:id="rId16"/>
    <p:sldId id="266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8AFBC-2DCD-4B13-BCF6-5E50352754E8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6433-DC37-4D75-9945-76D09C6A25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56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51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178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666433-DC37-4D75-9945-76D09C6A25E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46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E08CC3-6E4E-DD57-0D3C-36BBA3F9EC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2789C1-23C9-E896-936A-7A8F21AC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2384EA-E511-67B1-0B46-4B9D0612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22381A5-86AF-FFAC-02E7-C1BE003E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2B49FB-3236-7D99-DA6D-25AEA7032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78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1A430-3E81-7EEA-CE64-CD1051BA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85ABEB5-2CFF-08EA-B94C-D40CBCE91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BDAAA59-6CD7-0359-9C4C-0B9E6AB1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2EB37E0-A7AF-54E5-420D-6FC5DDD2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5323CF-2E78-6295-8485-85A7499C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062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3DD2706-EBA3-225A-942F-870EA7117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B95A1B-8CC5-8697-FA2C-1F42DA10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A2A435-56AE-EC52-A7B8-33F6010FE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AC3EE6-95EC-D325-B99D-633E5061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33B6F9-79EF-75FA-1E1A-DEB63E8F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27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19D6E8-33C6-A168-4005-D16FA2A1D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C98A45-549F-789E-5FAB-C6C3693A9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B95659-DEC3-9EF7-6347-0F8E90F2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0D66214-7AAE-95FF-6D11-5B106A30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A2611C4-8699-A168-A362-75BDC60D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5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7B98F-D420-25BB-C4FA-7004A451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4B6E8-341C-ABAD-6251-AEA403AF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F61B09-B515-315C-8A7D-D4FCCD4D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A63B7A-48FD-59D9-5C63-DF02D3CC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AE4A63E-28B0-C788-3EF2-BFE5A3B9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2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2A992-55F6-B914-1050-75997CEFF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81B0FD-771C-3450-9506-187515B19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1E8263-A3B9-2F0A-CEE5-F5BAEB0E8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564B70-3F7B-BADA-176B-2E3A91E9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701C2AA-7B7F-7737-1116-0440B16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21A82C-E6D2-AE06-47FD-72B715F4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352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BDBB6-8BC2-4A26-501F-A3AB8076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1E8B41-1D76-C89B-B029-BE1FA5CE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FDCDCE5-573C-05BE-6D81-1BF4E3CBC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59FA0E2-1288-B2BE-0E82-78F26F583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069E9D0-8833-C2FA-1565-58B05A3A1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C4A05E-856B-793B-8F35-72435CCA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535FC25-A9C3-DAAC-9712-161CA2394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3873FC-0F64-10BD-FBE0-E556B692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47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0FF9A4-29DC-4ACD-99E7-BAA41674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E2208F8-A230-8FAD-4A8E-34896884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3F2BA6F-708F-9421-763A-02EC0407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A13159A-44B7-D100-58E7-2EAAB754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89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6CC5399-99AC-593D-6363-71EE4829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D49F275-B929-62FB-062C-B2569179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58B9DF3-39E7-279C-7CED-241B84C93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799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C0116D-22E5-3161-3E0E-33620006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264F79-588E-A520-BE8E-4D4E3B7FB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FA3179B-49D0-285A-E21A-3BE9B71F7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5B0EDA0-B264-F9A3-829A-D9EAC761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763A3A-03B3-348C-307D-8B1DA5AE4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3F15F0-76B5-EA10-FC9C-8287FA6D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258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C53DFF-B9BF-9261-BA2F-D6695F70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96919B1-3559-226B-C097-99A4C1052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3C3D04-64FF-BEFC-935A-FEA95A532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AF66E9-D7D5-E8A9-516E-E7CA4832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A9471-C81D-44AA-BD81-B5CC32A95470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9326EB9-3F24-C031-833E-DBAB0F4EE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88C9EB-EB25-285B-DA71-2646BF56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82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50A5B01-F93C-3525-1C97-B2A8DCFB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3817B25-3991-833C-8953-205508FC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7F6DA2-0FC9-5640-FCB7-791F83F15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DA9471-C81D-44AA-BD81-B5CC32A95470}" type="datetimeFigureOut">
              <a:rPr lang="zh-TW" altLang="en-US" smtClean="0"/>
              <a:t>2026/4/2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B7A200-B8F1-55FC-518E-FB0486DC8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DC83CED-8863-1539-DD1D-4F4E0F7A8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3E86E-2CD4-4CAF-9891-DD571814DD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66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E10F799-EE79-5CC7-0E38-84E4F8B09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-216411"/>
            <a:ext cx="11954256" cy="720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3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B2D47A6-9444-6BD7-50C4-36A297B8A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" y="0"/>
            <a:ext cx="12194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31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38E2062-F3B5-41F6-E63F-81AD64715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" y="0"/>
            <a:ext cx="11969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5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06E84-D082-EFCB-95CC-477067F1A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AC5E7C7-BB37-C743-77B4-CD787EFCB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813118E-9159-72AE-EAF0-D82FF9738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73"/>
            <a:ext cx="12191999" cy="69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01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6E6ED31-E692-4D17-D202-F663CF454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49"/>
            <a:ext cx="12091737" cy="681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5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76D76-0552-5995-6C7B-34C1D554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電子產品, 螢幕擷取畫面, 數字 的圖片&#10;&#10;AI 產生的內容可能不正確。">
            <a:extLst>
              <a:ext uri="{FF2B5EF4-FFF2-40B4-BE49-F238E27FC236}">
                <a16:creationId xmlns:a16="http://schemas.microsoft.com/office/drawing/2014/main" id="{4EF242DB-BB6C-B0E7-DC20-85F877C6E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4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F4E2-DABE-3227-0556-8897C0057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D6E2AB0-AB7A-8134-3803-94E55A439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599"/>
            <a:ext cx="12192000" cy="68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BC55A-9719-358B-C6E4-38C136A1C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數字, 字型 的圖片&#10;&#10;AI 產生的內容可能不正確。">
            <a:extLst>
              <a:ext uri="{FF2B5EF4-FFF2-40B4-BE49-F238E27FC236}">
                <a16:creationId xmlns:a16="http://schemas.microsoft.com/office/drawing/2014/main" id="{AED0A107-F926-AF8D-9D06-02D302F8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" y="0"/>
            <a:ext cx="12168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2A96CC-E34C-AF5A-E682-E94E86CD8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, 螢幕擷取畫面, 字型, 品牌 的圖片&#10;&#10;自動產生的描述">
            <a:extLst>
              <a:ext uri="{FF2B5EF4-FFF2-40B4-BE49-F238E27FC236}">
                <a16:creationId xmlns:a16="http://schemas.microsoft.com/office/drawing/2014/main" id="{B2F2E271-6AFA-CFAA-489A-398A1099C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971"/>
          <a:stretch/>
        </p:blipFill>
        <p:spPr>
          <a:xfrm>
            <a:off x="0" y="-21632"/>
            <a:ext cx="12192000" cy="690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69489-4170-63BE-23C4-FF7952DD4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F72068B-FCE1-DB57-D88C-E68BAF19C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983" y="0"/>
            <a:ext cx="12241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5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CE6E9-17BF-D7A2-B852-981FAC857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883333D-B401-890D-CDC3-26FE23DB7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" y="0"/>
            <a:ext cx="12076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FF8E7-FBD2-95C5-DA9F-7C1FD2CD7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593B44F-FF36-21F4-54B6-CE358AC87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3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CA38-0AAA-AA9A-3DE0-E921D805E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08BEA2B-10B8-ABE8-0929-592F9B4B4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28"/>
            <a:ext cx="12191999" cy="68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78DAD-2BD8-EC07-8AE9-B8570CAE6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98562D4C-9247-9398-7156-1B2ECEA62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" y="0"/>
            <a:ext cx="12140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6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47B7424-5935-2572-A4F7-6AFE50DD7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4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</Words>
  <Application>Microsoft Office PowerPoint</Application>
  <PresentationFormat>寬螢幕</PresentationFormat>
  <Paragraphs>3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Jimmy</dc:creator>
  <cp:lastModifiedBy>Jimmy</cp:lastModifiedBy>
  <cp:revision>32</cp:revision>
  <cp:lastPrinted>2026-04-01T01:53:44Z</cp:lastPrinted>
  <dcterms:created xsi:type="dcterms:W3CDTF">2025-08-18T03:43:41Z</dcterms:created>
  <dcterms:modified xsi:type="dcterms:W3CDTF">2026-04-02T04:01:50Z</dcterms:modified>
</cp:coreProperties>
</file>