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4" r:id="rId9"/>
    <p:sldId id="267" r:id="rId10"/>
    <p:sldId id="270" r:id="rId11"/>
    <p:sldId id="269" r:id="rId12"/>
    <p:sldId id="262" r:id="rId13"/>
    <p:sldId id="271" r:id="rId14"/>
    <p:sldId id="268" r:id="rId15"/>
    <p:sldId id="263" r:id="rId16"/>
    <p:sldId id="266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AFBC-2DCD-4B13-BCF6-5E50352754E8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6433-DC37-4D75-9945-76D09C6A25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56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51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17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4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E08CC3-6E4E-DD57-0D3C-36BBA3F9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2789C1-23C9-E896-936A-7A8F21AC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2384EA-E511-67B1-0B46-4B9D0612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2381A5-86AF-FFAC-02E7-C1BE003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2B49FB-3236-7D99-DA6D-25AEA70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1A430-3E81-7EEA-CE64-CD1051BA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5ABEB5-2CFF-08EA-B94C-D40CBCE9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DAAA59-6CD7-0359-9C4C-0B9E6AB1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EB37E0-A7AF-54E5-420D-6FC5DDD2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5323CF-2E78-6295-8485-85A7499C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62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3DD2706-EBA3-225A-942F-870EA7117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B95A1B-8CC5-8697-FA2C-1F42DA10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A2A435-56AE-EC52-A7B8-33F6010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C3EE6-95EC-D325-B99D-633E5061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3B6F9-79EF-75FA-1E1A-DEB63E8F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2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9D6E8-33C6-A168-4005-D16FA2A1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98A45-549F-789E-5FAB-C6C3693A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B95659-DEC3-9EF7-6347-0F8E90F2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D66214-7AAE-95FF-6D11-5B106A3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2611C4-8699-A168-A362-75BDC60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5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7B98F-D420-25BB-C4FA-7004A451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4B6E8-341C-ABAD-6251-AEA403AF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F61B09-B515-315C-8A7D-D4FCCD4D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A63B7A-48FD-59D9-5C63-DF02D3C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E4A63E-28B0-C788-3EF2-BFE5A3B9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2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2A992-55F6-B914-1050-75997CE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1B0FD-771C-3450-9506-187515B19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1E8263-A3B9-2F0A-CEE5-F5BAEB0E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564B70-3F7B-BADA-176B-2E3A91E9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01C2AA-7B7F-7737-1116-0440B16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21A82C-E6D2-AE06-47FD-72B715F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52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BDBB6-8BC2-4A26-501F-A3AB8076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1E8B41-1D76-C89B-B029-BE1FA5CE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DCDCE5-573C-05BE-6D81-1BF4E3CB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9FA0E2-1288-B2BE-0E82-78F26F58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69E9D0-8833-C2FA-1565-58B05A3A1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C4A05E-856B-793B-8F35-72435CC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35FC25-A9C3-DAAC-9712-161CA239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3873FC-0F64-10BD-FBE0-E556B692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FF9A4-29DC-4ACD-99E7-BAA41674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2208F8-A230-8FAD-4A8E-34896884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F2BA6F-708F-9421-763A-02EC0407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13159A-44B7-D100-58E7-2EAAB754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8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CC5399-99AC-593D-6363-71EE4829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49F275-B929-62FB-062C-B2569179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8B9DF3-39E7-279C-7CED-241B84C9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9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C0116D-22E5-3161-3E0E-33620006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64F79-588E-A520-BE8E-4D4E3B7F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A3179B-49D0-285A-E21A-3BE9B71F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B0EDA0-B264-F9A3-829A-D9EAC761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763A3A-03B3-348C-307D-8B1DA5AE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3F15F0-76B5-EA10-FC9C-8287FA6D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58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53DFF-B9BF-9261-BA2F-D6695F70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6919B1-3559-226B-C097-99A4C1052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3C3D04-64FF-BEFC-935A-FEA95A53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AF66E9-D7D5-E8A9-516E-E7CA483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326EB9-3F24-C031-833E-DBAB0F4E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88C9EB-EB25-285B-DA71-2646BF56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50A5B01-F93C-3525-1C97-B2A8DCFB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17B25-3991-833C-8953-205508FC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F6DA2-0FC9-5640-FCB7-791F83F1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A9471-C81D-44AA-BD81-B5CC32A95470}" type="datetimeFigureOut">
              <a:rPr lang="zh-TW" altLang="en-US" smtClean="0"/>
              <a:t>2026/4/16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B7A200-B8F1-55FC-518E-FB0486DC8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C83CED-8863-1539-DD1D-4F4E0F7A8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FB3BA30-D6E8-D00E-B6A2-6B6B27321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A7688A1-F88C-C894-23FE-5BC47F4F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38E2062-F3B5-41F6-E63F-81AD64715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" y="0"/>
            <a:ext cx="11969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6E84-D082-EFCB-95CC-477067F1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AC5E7C7-BB37-C743-77B4-CD787EFC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A25F812-D39C-E748-277C-AD75BED2B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" y="0"/>
            <a:ext cx="12065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6E6ED31-E692-4D17-D202-F663CF45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9"/>
            <a:ext cx="12091737" cy="681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6D76-0552-5995-6C7B-34C1D554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電子產品, 螢幕擷取畫面, 數字 的圖片&#10;&#10;AI 產生的內容可能不正確。">
            <a:extLst>
              <a:ext uri="{FF2B5EF4-FFF2-40B4-BE49-F238E27FC236}">
                <a16:creationId xmlns:a16="http://schemas.microsoft.com/office/drawing/2014/main" id="{4EF242DB-BB6C-B0E7-DC20-85F877C6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F4E2-DABE-3227-0556-8897C005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D6E2AB0-AB7A-8134-3803-94E55A439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99"/>
            <a:ext cx="12192000" cy="68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BC55A-9719-358B-C6E4-38C136A1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AED0A107-F926-AF8D-9D06-02D302F8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0"/>
            <a:ext cx="1216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96CC-E34C-AF5A-E682-E94E86CD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品牌 的圖片&#10;&#10;自動產生的描述">
            <a:extLst>
              <a:ext uri="{FF2B5EF4-FFF2-40B4-BE49-F238E27FC236}">
                <a16:creationId xmlns:a16="http://schemas.microsoft.com/office/drawing/2014/main" id="{B2F2E271-6AFA-CFAA-489A-398A1099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971"/>
          <a:stretch/>
        </p:blipFill>
        <p:spPr>
          <a:xfrm>
            <a:off x="0" y="-21632"/>
            <a:ext cx="12192000" cy="69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69489-4170-63BE-23C4-FF7952DD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3FBCAE6-C264-E87E-AB62-9F7FC2B09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" y="-29995"/>
            <a:ext cx="12139137" cy="68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E6E9-17BF-D7A2-B852-981FAC85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7DE026A-25BE-B1F6-8CC8-62F39E6C4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41"/>
            <a:ext cx="12192000" cy="69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F8E7-FBD2-95C5-DA9F-7C1FD2CD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4B11267-F8C9-7A98-BD18-C37D7401C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0"/>
            <a:ext cx="12298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CA38-0AAA-AA9A-3DE0-E921D805E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5C48AC7-DF88-001C-9430-4B70D706B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" y="-1197"/>
            <a:ext cx="12189873" cy="68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8DAD-2BD8-EC07-8AE9-B8570CAE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8562D4C-9247-9398-7156-1B2ECEA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" y="0"/>
            <a:ext cx="12140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47B7424-5935-2572-A4F7-6AFE50DD7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</Words>
  <Application>Microsoft Office PowerPoint</Application>
  <PresentationFormat>寬螢幕</PresentationFormat>
  <Paragraphs>3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</dc:creator>
  <cp:lastModifiedBy>Jimmy</cp:lastModifiedBy>
  <cp:revision>34</cp:revision>
  <cp:lastPrinted>2026-04-01T01:53:44Z</cp:lastPrinted>
  <dcterms:created xsi:type="dcterms:W3CDTF">2025-08-18T03:43:41Z</dcterms:created>
  <dcterms:modified xsi:type="dcterms:W3CDTF">2026-04-16T08:38:49Z</dcterms:modified>
</cp:coreProperties>
</file>