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65" r:id="rId5"/>
    <p:sldId id="259" r:id="rId6"/>
    <p:sldId id="260" r:id="rId7"/>
    <p:sldId id="261" r:id="rId8"/>
    <p:sldId id="264" r:id="rId9"/>
    <p:sldId id="269" r:id="rId10"/>
    <p:sldId id="356" r:id="rId11"/>
    <p:sldId id="263" r:id="rId12"/>
    <p:sldId id="266" r:id="rId13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FF"/>
    <a:srgbClr val="FFF2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375" autoAdjust="0"/>
    <p:restoredTop sz="94660"/>
  </p:normalViewPr>
  <p:slideViewPr>
    <p:cSldViewPr snapToGrid="0">
      <p:cViewPr varScale="1">
        <p:scale>
          <a:sx n="53" d="100"/>
          <a:sy n="53" d="100"/>
        </p:scale>
        <p:origin x="40" y="4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98AFBC-2DCD-4B13-BCF6-5E50352754E8}" type="datetimeFigureOut">
              <a:rPr lang="zh-TW" altLang="en-US" smtClean="0"/>
              <a:t>2026/9/1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666433-DC37-4D75-9945-76D09C6A25E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635650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666433-DC37-4D75-9945-76D09C6A25EB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955149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666433-DC37-4D75-9945-76D09C6A25EB}" type="slidenum">
              <a:rPr lang="zh-TW" altLang="en-US" smtClean="0"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189275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FE08CC3-6E4E-DD57-0D3C-36BBA3F9EC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9F2789C1-23C9-E896-936A-7A8F21ACB2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C42384EA-E511-67B1-0B46-4B9D06125D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A9471-C81D-44AA-BD81-B5CC32A95470}" type="datetimeFigureOut">
              <a:rPr lang="zh-TW" altLang="en-US" smtClean="0"/>
              <a:t>2026/9/1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22381A5-86AF-FFAC-02E7-C1BE003EEF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852B49FB-3236-7D99-DA6D-25AEA7032B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3E86E-2CD4-4CAF-9891-DD571814DD7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257858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AC1A430-3E81-7EEA-CE64-CD1051BA3D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685ABEB5-2CFF-08EA-B94C-D40CBCE919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BDAAA59-6CD7-0359-9C4C-0B9E6AB196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A9471-C81D-44AA-BD81-B5CC32A95470}" type="datetimeFigureOut">
              <a:rPr lang="zh-TW" altLang="en-US" smtClean="0"/>
              <a:t>2026/9/1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02EB37E0-A7AF-54E5-420D-6FC5DDD2AE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825323CF-2E78-6295-8485-85A7499CE9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3E86E-2CD4-4CAF-9891-DD571814DD7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306202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C3DD2706-EBA3-225A-942F-870EA711738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35B95A1B-8CC5-8697-FA2C-1F42DA1029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62A2A435-56AE-EC52-A7B8-33F6010FE3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A9471-C81D-44AA-BD81-B5CC32A95470}" type="datetimeFigureOut">
              <a:rPr lang="zh-TW" altLang="en-US" smtClean="0"/>
              <a:t>2026/9/1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9BAC3EE6-95EC-D325-B99D-633E5061D5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6033B6F9-79EF-75FA-1E1A-DEB63E8F09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3E86E-2CD4-4CAF-9891-DD571814DD7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462756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F19D6E8-33C6-A168-4005-D16FA2A1D9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AC98A45-549F-789E-5FAB-C6C3693A93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DB95659-DEC3-9EF7-6347-0F8E90F285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A9471-C81D-44AA-BD81-B5CC32A95470}" type="datetimeFigureOut">
              <a:rPr lang="zh-TW" altLang="en-US" smtClean="0"/>
              <a:t>2026/9/1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D0D66214-7AAE-95FF-6D11-5B106A30E3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DA2611C4-8699-A168-A362-75BDC60DB2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3E86E-2CD4-4CAF-9891-DD571814DD7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625010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547B98F-D420-25BB-C4FA-7004A45128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1384B6E8-341C-ABAD-6251-AEA403AFA5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7F61B09-B515-315C-8A7D-D4FCCD4D84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A9471-C81D-44AA-BD81-B5CC32A95470}" type="datetimeFigureOut">
              <a:rPr lang="zh-TW" altLang="en-US" smtClean="0"/>
              <a:t>2026/9/1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FA63B7A-48FD-59D9-5C63-DF02D3CC48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6AE4A63E-28B0-C788-3EF2-BFE5A3B988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3E86E-2CD4-4CAF-9891-DD571814DD7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62266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C62A992-55F6-B914-1050-75997CEFFF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481B0FD-771C-3450-9506-187515B1997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021E8263-A3B9-2F0A-CEE5-F5BAEB0E8B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13564B70-3F7B-BADA-176B-2E3A91E95D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A9471-C81D-44AA-BD81-B5CC32A95470}" type="datetimeFigureOut">
              <a:rPr lang="zh-TW" altLang="en-US" smtClean="0"/>
              <a:t>2026/9/1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3701C2AA-7B7F-7737-1116-0440B16808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4121A82C-E6D2-AE06-47FD-72B715F4C9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3E86E-2CD4-4CAF-9891-DD571814DD7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135213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F3BDBB6-8BC2-4A26-501F-A3AB8076E3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061E8B41-1D76-C89B-B029-BE1FA5CEF4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7FDCDCE5-573C-05BE-6D81-1BF4E3CBC2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E59FA0E2-1288-B2BE-0E82-78F26F583C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C069E9D0-8833-C2FA-1565-58B05A3A12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4AC4A05E-856B-793B-8F35-72435CCAA9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A9471-C81D-44AA-BD81-B5CC32A95470}" type="datetimeFigureOut">
              <a:rPr lang="zh-TW" altLang="en-US" smtClean="0"/>
              <a:t>2026/9/1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3535FC25-A9C3-DAAC-9712-161CA23948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403873FC-0F64-10BD-FBE0-E556B6924F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3E86E-2CD4-4CAF-9891-DD571814DD7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574478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70FF9A4-29DC-4ACD-99E7-BAA416743C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7E2208F8-A230-8FAD-4A8E-3489688436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A9471-C81D-44AA-BD81-B5CC32A95470}" type="datetimeFigureOut">
              <a:rPr lang="zh-TW" altLang="en-US" smtClean="0"/>
              <a:t>2026/9/1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C3F2BA6F-708F-9421-763A-02EC04073B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CA13159A-44B7-D100-58E7-2EAAB75411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3E86E-2CD4-4CAF-9891-DD571814DD7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018960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D6CC5399-99AC-593D-6363-71EE482991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A9471-C81D-44AA-BD81-B5CC32A95470}" type="datetimeFigureOut">
              <a:rPr lang="zh-TW" altLang="en-US" smtClean="0"/>
              <a:t>2026/9/1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3D49F275-B929-62FB-062C-B25691795E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F58B9DF3-39E7-279C-7CED-241B84C933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3E86E-2CD4-4CAF-9891-DD571814DD7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679926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5C0116D-22E5-3161-3E0E-336200064F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E264F79-588E-A520-BE8E-4D4E3B7FB1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1FA3179B-49D0-285A-E21A-3BE9B71F75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95B0EDA0-B264-F9A3-829A-D9EAC761D0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A9471-C81D-44AA-BD81-B5CC32A95470}" type="datetimeFigureOut">
              <a:rPr lang="zh-TW" altLang="en-US" smtClean="0"/>
              <a:t>2026/9/1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62763A3A-03B3-348C-307D-8B1DA5AE4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7D3F15F0-76B5-EA10-FC9C-8287FA6D69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3E86E-2CD4-4CAF-9891-DD571814DD7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225871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0C53DFF-B9BF-9261-BA2F-D6695F707C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B96919B1-3559-226B-C097-99A4C1052B2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B63C3D04-64FF-BEFC-935A-FEA95A532C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F7AF66E9-D7D5-E8A9-516E-E7CA48328D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A9471-C81D-44AA-BD81-B5CC32A95470}" type="datetimeFigureOut">
              <a:rPr lang="zh-TW" altLang="en-US" smtClean="0"/>
              <a:t>2026/9/1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19326EB9-3F24-C031-833E-DBAB0F4EE1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9C88C9EB-EB25-285B-DA71-2646BF56DB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3E86E-2CD4-4CAF-9891-DD571814DD7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668239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F50A5B01-F93C-3525-1C97-B2A8DCFB74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13817B25-3991-833C-8953-205508FC77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A17F6DA2-0FC9-5640-FCB7-791F83F15A6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0DA9471-C81D-44AA-BD81-B5CC32A95470}" type="datetimeFigureOut">
              <a:rPr lang="zh-TW" altLang="en-US" smtClean="0"/>
              <a:t>2026/9/1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50B7A200-B8F1-55FC-518E-FB0486DC83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DC83CED-8863-1539-DD1D-4F4E0F7A83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BA3E86E-2CD4-4CAF-9891-DD571814DD7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206608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F9D5ECD1-70E2-BA36-2B13-86E3219000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9027"/>
            <a:ext cx="12054674" cy="6937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2325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98300E2C-2095-CAD7-2374-405F07804487}"/>
              </a:ext>
            </a:extLst>
          </p:cNvPr>
          <p:cNvSpPr/>
          <p:nvPr/>
        </p:nvSpPr>
        <p:spPr bwMode="auto">
          <a:xfrm>
            <a:off x="0" y="128706"/>
            <a:ext cx="12192000" cy="580596"/>
          </a:xfrm>
          <a:prstGeom prst="rect">
            <a:avLst/>
          </a:prstGeom>
          <a:solidFill>
            <a:srgbClr val="CC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defRPr/>
            </a:pPr>
            <a:r>
              <a:rPr lang="en-US" altLang="zh-CN" sz="3200" b="1" noProof="1">
                <a:ln>
                  <a:solidFill>
                    <a:schemeClr val="bg1"/>
                  </a:solidFill>
                </a:ln>
                <a:latin typeface="華康中圓體" panose="020F0509000000000000" pitchFamily="49" charset="-120"/>
                <a:ea typeface="華康中圓體" panose="020F0509000000000000" pitchFamily="49" charset="-120"/>
              </a:rPr>
              <a:t> RI Zone 10 </a:t>
            </a:r>
            <a:r>
              <a:rPr lang="zh-CN" altLang="en-US" sz="3200" b="1" noProof="1">
                <a:ln>
                  <a:solidFill>
                    <a:schemeClr val="bg1"/>
                  </a:solidFill>
                </a:ln>
                <a:latin typeface="華康中圓體" panose="020F0509000000000000" pitchFamily="49" charset="-120"/>
                <a:ea typeface="華康中圓體" panose="020F0509000000000000" pitchFamily="49" charset="-120"/>
              </a:rPr>
              <a:t>國際扶輪</a:t>
            </a:r>
            <a:r>
              <a:rPr lang="en-US" altLang="zh-CN" sz="3200" b="1" noProof="1">
                <a:ln>
                  <a:solidFill>
                    <a:schemeClr val="bg1"/>
                  </a:solidFill>
                </a:ln>
                <a:latin typeface="華康中圓體" panose="020F0509000000000000" pitchFamily="49" charset="-120"/>
                <a:ea typeface="華康中圓體" panose="020F0509000000000000" pitchFamily="49" charset="-120"/>
              </a:rPr>
              <a:t>10</a:t>
            </a:r>
            <a:r>
              <a:rPr lang="zh-CN" altLang="en-US" sz="3200" b="1" noProof="1">
                <a:ln>
                  <a:solidFill>
                    <a:schemeClr val="bg1"/>
                  </a:solidFill>
                </a:ln>
                <a:latin typeface="華康中圓體" panose="020F0509000000000000" pitchFamily="49" charset="-120"/>
                <a:ea typeface="華康中圓體" panose="020F0509000000000000" pitchFamily="49" charset="-120"/>
              </a:rPr>
              <a:t>地帶</a:t>
            </a:r>
            <a:r>
              <a:rPr lang="en-US" altLang="zh-CN" sz="3200" b="1" noProof="1">
                <a:ln>
                  <a:solidFill>
                    <a:schemeClr val="bg1"/>
                  </a:solidFill>
                </a:ln>
                <a:latin typeface="華康中圓體" panose="020F0509000000000000" pitchFamily="49" charset="-120"/>
                <a:ea typeface="華康中圓體" panose="020F0509000000000000" pitchFamily="49" charset="-120"/>
              </a:rPr>
              <a:t>2026-27</a:t>
            </a:r>
            <a:r>
              <a:rPr lang="zh-CN" altLang="en-US" sz="3200" b="1" noProof="1">
                <a:ln>
                  <a:solidFill>
                    <a:schemeClr val="bg1"/>
                  </a:solidFill>
                </a:ln>
                <a:latin typeface="華康中圓體" panose="020F0509000000000000" pitchFamily="49" charset="-120"/>
                <a:ea typeface="華康中圓體" panose="020F0509000000000000" pitchFamily="49" charset="-120"/>
              </a:rPr>
              <a:t>年度 </a:t>
            </a:r>
          </a:p>
        </p:txBody>
      </p:sp>
      <p:graphicFrame>
        <p:nvGraphicFramePr>
          <p:cNvPr id="3" name="表格 3">
            <a:extLst>
              <a:ext uri="{FF2B5EF4-FFF2-40B4-BE49-F238E27FC236}">
                <a16:creationId xmlns:a16="http://schemas.microsoft.com/office/drawing/2014/main" id="{1EBA58A8-48ED-6BFB-4B8C-C841FE7749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0014742"/>
              </p:ext>
            </p:extLst>
          </p:nvPr>
        </p:nvGraphicFramePr>
        <p:xfrm>
          <a:off x="82296" y="1137372"/>
          <a:ext cx="12001456" cy="558024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14232">
                  <a:extLst>
                    <a:ext uri="{9D8B030D-6E8A-4147-A177-3AD203B41FA5}">
                      <a16:colId xmlns:a16="http://schemas.microsoft.com/office/drawing/2014/main" val="1475949041"/>
                    </a:ext>
                  </a:extLst>
                </a:gridCol>
                <a:gridCol w="728099">
                  <a:extLst>
                    <a:ext uri="{9D8B030D-6E8A-4147-A177-3AD203B41FA5}">
                      <a16:colId xmlns:a16="http://schemas.microsoft.com/office/drawing/2014/main" val="3347326980"/>
                    </a:ext>
                  </a:extLst>
                </a:gridCol>
                <a:gridCol w="3680270">
                  <a:extLst>
                    <a:ext uri="{9D8B030D-6E8A-4147-A177-3AD203B41FA5}">
                      <a16:colId xmlns:a16="http://schemas.microsoft.com/office/drawing/2014/main" val="584583582"/>
                    </a:ext>
                  </a:extLst>
                </a:gridCol>
                <a:gridCol w="1855782">
                  <a:extLst>
                    <a:ext uri="{9D8B030D-6E8A-4147-A177-3AD203B41FA5}">
                      <a16:colId xmlns:a16="http://schemas.microsoft.com/office/drawing/2014/main" val="3670165648"/>
                    </a:ext>
                  </a:extLst>
                </a:gridCol>
                <a:gridCol w="1322414">
                  <a:extLst>
                    <a:ext uri="{9D8B030D-6E8A-4147-A177-3AD203B41FA5}">
                      <a16:colId xmlns:a16="http://schemas.microsoft.com/office/drawing/2014/main" val="724919280"/>
                    </a:ext>
                  </a:extLst>
                </a:gridCol>
                <a:gridCol w="1967690">
                  <a:extLst>
                    <a:ext uri="{9D8B030D-6E8A-4147-A177-3AD203B41FA5}">
                      <a16:colId xmlns:a16="http://schemas.microsoft.com/office/drawing/2014/main" val="3056037693"/>
                    </a:ext>
                  </a:extLst>
                </a:gridCol>
                <a:gridCol w="2032969">
                  <a:extLst>
                    <a:ext uri="{9D8B030D-6E8A-4147-A177-3AD203B41FA5}">
                      <a16:colId xmlns:a16="http://schemas.microsoft.com/office/drawing/2014/main" val="3504746684"/>
                    </a:ext>
                  </a:extLst>
                </a:gridCol>
              </a:tblGrid>
              <a:tr h="395985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solidFill>
                      <a:srgbClr val="CC006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地區</a:t>
                      </a:r>
                    </a:p>
                  </a:txBody>
                  <a:tcPr>
                    <a:solidFill>
                      <a:srgbClr val="CC006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            扶  青  社</a:t>
                      </a:r>
                    </a:p>
                  </a:txBody>
                  <a:tcPr>
                    <a:solidFill>
                      <a:srgbClr val="CC00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輔 導 社</a:t>
                      </a:r>
                    </a:p>
                  </a:txBody>
                  <a:tcPr>
                    <a:solidFill>
                      <a:srgbClr val="CC00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創社人數</a:t>
                      </a:r>
                    </a:p>
                  </a:txBody>
                  <a:tcPr>
                    <a:solidFill>
                      <a:srgbClr val="CC00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RI</a:t>
                      </a:r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核准日期</a:t>
                      </a:r>
                    </a:p>
                  </a:txBody>
                  <a:tcPr>
                    <a:solidFill>
                      <a:srgbClr val="CC00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授證日期</a:t>
                      </a:r>
                    </a:p>
                  </a:txBody>
                  <a:tcPr>
                    <a:solidFill>
                      <a:srgbClr val="CC00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2176557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>
                          <a:latin typeface="華康中圓體(P)" panose="020F0500000000000000" pitchFamily="34" charset="-120"/>
                          <a:ea typeface="華康中圓體(P)" panose="020F0500000000000000" pitchFamily="34" charset="-120"/>
                        </a:rPr>
                        <a:t>1</a:t>
                      </a:r>
                      <a:endParaRPr lang="zh-TW" altLang="en-US" sz="2000" b="1" dirty="0">
                        <a:latin typeface="華康中圓體(P)" panose="020F0500000000000000" pitchFamily="34" charset="-120"/>
                        <a:ea typeface="華康中圓體(P)" panose="020F0500000000000000" pitchFamily="34" charset="-120"/>
                      </a:endParaRPr>
                    </a:p>
                  </a:txBody>
                  <a:tcPr anchor="ctr"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b="1" dirty="0">
                        <a:latin typeface="華康中圓體" panose="020F0509000000000000" pitchFamily="49" charset="-120"/>
                        <a:ea typeface="華康中圓體" panose="020F0509000000000000" pitchFamily="49" charset="-120"/>
                      </a:endParaRPr>
                    </a:p>
                  </a:txBody>
                  <a:tcPr anchor="ctr"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endParaRPr lang="zh-TW" altLang="en-US" sz="1600" b="1" spc="0" baseline="0" dirty="0">
                        <a:latin typeface="華康中圓體" panose="020F0509000000000000" pitchFamily="49" charset="-120"/>
                        <a:ea typeface="華康中圓體" panose="020F0509000000000000" pitchFamily="49" charset="-120"/>
                      </a:endParaRPr>
                    </a:p>
                  </a:txBody>
                  <a:tcPr anchor="ctr"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b="1" dirty="0">
                        <a:latin typeface="華康中圓體" panose="020F0509000000000000" pitchFamily="49" charset="-120"/>
                        <a:ea typeface="華康中圓體" panose="020F0509000000000000" pitchFamily="49" charset="-120"/>
                      </a:endParaRPr>
                    </a:p>
                  </a:txBody>
                  <a:tcPr anchor="ctr"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b="1" dirty="0">
                        <a:latin typeface="華康中圓體" panose="020F0509000000000000" pitchFamily="49" charset="-120"/>
                        <a:ea typeface="華康中圓體" panose="020F0509000000000000" pitchFamily="49" charset="-120"/>
                      </a:endParaRPr>
                    </a:p>
                  </a:txBody>
                  <a:tcPr anchor="ctr"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b="1" dirty="0">
                        <a:latin typeface="華康中圓體" panose="020F0509000000000000" pitchFamily="49" charset="-120"/>
                        <a:ea typeface="華康中圓體" panose="020F0509000000000000" pitchFamily="49" charset="-120"/>
                      </a:endParaRPr>
                    </a:p>
                  </a:txBody>
                  <a:tcPr anchor="ctr"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b="1" dirty="0">
                        <a:latin typeface="華康中圓體" panose="020F0509000000000000" pitchFamily="49" charset="-120"/>
                        <a:ea typeface="華康中圓體" panose="020F0509000000000000" pitchFamily="49" charset="-120"/>
                      </a:endParaRPr>
                    </a:p>
                  </a:txBody>
                  <a:tcPr anchor="ctr"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2967304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>
                          <a:latin typeface="華康中圓體" panose="020F0509000000000000" pitchFamily="49" charset="-120"/>
                          <a:ea typeface="華康中圓體" panose="020F0509000000000000" pitchFamily="49" charset="-120"/>
                        </a:rPr>
                        <a:t>2</a:t>
                      </a:r>
                      <a:endParaRPr lang="zh-TW" altLang="en-US" sz="2000" b="1" dirty="0">
                        <a:latin typeface="華康中圓體" panose="020F0509000000000000" pitchFamily="49" charset="-120"/>
                        <a:ea typeface="華康中圓體" panose="020F0509000000000000" pitchFamily="49" charset="-120"/>
                      </a:endParaRPr>
                    </a:p>
                  </a:txBody>
                  <a:tcPr anchor="ctr">
                    <a:solidFill>
                      <a:srgbClr val="FFE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b="1" dirty="0">
                        <a:latin typeface="華康中圓體" panose="020F0509000000000000" pitchFamily="49" charset="-120"/>
                        <a:ea typeface="華康中圓體" panose="020F0509000000000000" pitchFamily="49" charset="-120"/>
                      </a:endParaRPr>
                    </a:p>
                  </a:txBody>
                  <a:tcPr anchor="ctr">
                    <a:solidFill>
                      <a:srgbClr val="FFEB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endParaRPr lang="zh-TW" altLang="en-US" sz="1600" b="1" spc="0" baseline="0" dirty="0">
                        <a:latin typeface="華康中圓體" panose="020F0509000000000000" pitchFamily="49" charset="-120"/>
                        <a:ea typeface="華康中圓體" panose="020F0509000000000000" pitchFamily="49" charset="-120"/>
                      </a:endParaRPr>
                    </a:p>
                  </a:txBody>
                  <a:tcPr anchor="ctr">
                    <a:solidFill>
                      <a:srgbClr val="FFEB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zh-TW" altLang="en-US" b="1" dirty="0">
                        <a:latin typeface="華康中圓體" panose="020F0509000000000000" pitchFamily="49" charset="-120"/>
                        <a:ea typeface="華康中圓體" panose="020F0509000000000000" pitchFamily="49" charset="-120"/>
                      </a:endParaRPr>
                    </a:p>
                  </a:txBody>
                  <a:tcPr anchor="ctr">
                    <a:solidFill>
                      <a:srgbClr val="FFE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b="1" dirty="0">
                        <a:latin typeface="華康中圓體" panose="020F0509000000000000" pitchFamily="49" charset="-120"/>
                        <a:ea typeface="華康中圓體" panose="020F0509000000000000" pitchFamily="49" charset="-120"/>
                      </a:endParaRPr>
                    </a:p>
                  </a:txBody>
                  <a:tcPr anchor="ctr">
                    <a:solidFill>
                      <a:srgbClr val="FF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b="1" dirty="0">
                        <a:latin typeface="華康中圓體" panose="020F0509000000000000" pitchFamily="49" charset="-120"/>
                        <a:ea typeface="華康中圓體" panose="020F0509000000000000" pitchFamily="49" charset="-120"/>
                      </a:endParaRPr>
                    </a:p>
                  </a:txBody>
                  <a:tcPr anchor="ctr">
                    <a:solidFill>
                      <a:srgbClr val="FF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b="1" dirty="0">
                        <a:latin typeface="華康中圓體" panose="020F0509000000000000" pitchFamily="49" charset="-120"/>
                        <a:ea typeface="華康中圓體" panose="020F0509000000000000" pitchFamily="49" charset="-120"/>
                      </a:endParaRPr>
                    </a:p>
                  </a:txBody>
                  <a:tcPr anchor="ctr">
                    <a:solidFill>
                      <a:srgbClr val="FFE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0464919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latin typeface="華康中圓體(P)" panose="020F0500000000000000" pitchFamily="34" charset="-120"/>
                          <a:ea typeface="華康中圓體(P)" panose="020F0500000000000000" pitchFamily="34" charset="-120"/>
                        </a:rPr>
                        <a:t>3</a:t>
                      </a:r>
                      <a:endParaRPr lang="zh-TW" altLang="en-US" b="1" dirty="0">
                        <a:latin typeface="華康中圓體(P)" panose="020F0500000000000000" pitchFamily="34" charset="-120"/>
                        <a:ea typeface="華康中圓體(P)" panose="020F0500000000000000" pitchFamily="34" charset="-120"/>
                      </a:endParaRPr>
                    </a:p>
                  </a:txBody>
                  <a:tcPr anchor="ctr"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b="1" dirty="0">
                        <a:latin typeface="華康中圓體" panose="020F0509000000000000" pitchFamily="49" charset="-120"/>
                        <a:ea typeface="華康中圓體" panose="020F0509000000000000" pitchFamily="49" charset="-120"/>
                      </a:endParaRPr>
                    </a:p>
                  </a:txBody>
                  <a:tcPr anchor="ctr"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9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600" b="1" spc="0" baseline="0" dirty="0">
                        <a:latin typeface="華康中圓體" panose="020F0509000000000000" pitchFamily="49" charset="-120"/>
                        <a:ea typeface="華康中圓體" panose="020F0509000000000000" pitchFamily="49" charset="-120"/>
                      </a:endParaRPr>
                    </a:p>
                  </a:txBody>
                  <a:tcPr anchor="ctr"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zh-TW" altLang="en-US" b="1" dirty="0">
                        <a:latin typeface="華康中圓體" panose="020F0509000000000000" pitchFamily="49" charset="-120"/>
                        <a:ea typeface="華康中圓體" panose="020F0509000000000000" pitchFamily="49" charset="-120"/>
                      </a:endParaRPr>
                    </a:p>
                  </a:txBody>
                  <a:tcPr anchor="ctr"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b="1" dirty="0">
                        <a:latin typeface="華康中圓體" panose="020F0509000000000000" pitchFamily="49" charset="-120"/>
                        <a:ea typeface="華康中圓體" panose="020F0509000000000000" pitchFamily="49" charset="-120"/>
                      </a:endParaRPr>
                    </a:p>
                  </a:txBody>
                  <a:tcPr anchor="ctr"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b="1" dirty="0">
                        <a:latin typeface="華康中圓體" panose="020F0509000000000000" pitchFamily="49" charset="-120"/>
                        <a:ea typeface="華康中圓體" panose="020F0509000000000000" pitchFamily="49" charset="-120"/>
                      </a:endParaRPr>
                    </a:p>
                  </a:txBody>
                  <a:tcPr anchor="ctr"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b="1" dirty="0">
                        <a:latin typeface="華康中圓體" panose="020F0509000000000000" pitchFamily="49" charset="-120"/>
                        <a:ea typeface="華康中圓體" panose="020F0509000000000000" pitchFamily="49" charset="-120"/>
                      </a:endParaRPr>
                    </a:p>
                  </a:txBody>
                  <a:tcPr anchor="ctr"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2077773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latin typeface="華康中圓體(P)" panose="020F0500000000000000" pitchFamily="34" charset="-120"/>
                          <a:ea typeface="華康中圓體(P)" panose="020F0500000000000000" pitchFamily="34" charset="-120"/>
                        </a:rPr>
                        <a:t>4</a:t>
                      </a:r>
                      <a:endParaRPr lang="zh-TW" altLang="en-US" b="1" dirty="0">
                        <a:latin typeface="華康中圓體(P)" panose="020F0500000000000000" pitchFamily="34" charset="-120"/>
                        <a:ea typeface="華康中圓體(P)" panose="020F0500000000000000" pitchFamily="34" charset="-120"/>
                      </a:endParaRPr>
                    </a:p>
                  </a:txBody>
                  <a:tcPr anchor="ctr">
                    <a:solidFill>
                      <a:srgbClr val="FFE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b="1" dirty="0">
                        <a:latin typeface="華康中圓體" panose="020F0509000000000000" pitchFamily="49" charset="-120"/>
                        <a:ea typeface="華康中圓體" panose="020F0509000000000000" pitchFamily="49" charset="-120"/>
                      </a:endParaRPr>
                    </a:p>
                  </a:txBody>
                  <a:tcPr anchor="ctr">
                    <a:solidFill>
                      <a:srgbClr val="FF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9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1600" b="1" spc="0" baseline="0" dirty="0">
                        <a:latin typeface="華康中圓體" panose="020F0509000000000000" pitchFamily="49" charset="-120"/>
                        <a:ea typeface="華康中圓體" panose="020F0509000000000000" pitchFamily="49" charset="-120"/>
                      </a:endParaRPr>
                    </a:p>
                  </a:txBody>
                  <a:tcPr anchor="ctr">
                    <a:solidFill>
                      <a:srgbClr val="FFEB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zh-TW" altLang="en-US" b="1" dirty="0">
                        <a:latin typeface="華康中圓體" panose="020F0509000000000000" pitchFamily="49" charset="-120"/>
                        <a:ea typeface="華康中圓體" panose="020F0509000000000000" pitchFamily="49" charset="-120"/>
                      </a:endParaRPr>
                    </a:p>
                  </a:txBody>
                  <a:tcPr anchor="ctr">
                    <a:solidFill>
                      <a:srgbClr val="FFE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b="1" dirty="0">
                        <a:latin typeface="華康中圓體" panose="020F0509000000000000" pitchFamily="49" charset="-120"/>
                        <a:ea typeface="華康中圓體" panose="020F0509000000000000" pitchFamily="49" charset="-120"/>
                      </a:endParaRPr>
                    </a:p>
                  </a:txBody>
                  <a:tcPr anchor="ctr">
                    <a:solidFill>
                      <a:srgbClr val="FF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b="1" dirty="0">
                        <a:latin typeface="華康中圓體" panose="020F0509000000000000" pitchFamily="49" charset="-120"/>
                        <a:ea typeface="華康中圓體" panose="020F0509000000000000" pitchFamily="49" charset="-120"/>
                      </a:endParaRPr>
                    </a:p>
                  </a:txBody>
                  <a:tcPr anchor="ctr">
                    <a:solidFill>
                      <a:srgbClr val="FF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b="1" dirty="0">
                        <a:latin typeface="華康中圓體" panose="020F0509000000000000" pitchFamily="49" charset="-120"/>
                        <a:ea typeface="華康中圓體" panose="020F0509000000000000" pitchFamily="49" charset="-120"/>
                      </a:endParaRPr>
                    </a:p>
                  </a:txBody>
                  <a:tcPr anchor="ctr">
                    <a:solidFill>
                      <a:srgbClr val="FFE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1265083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latin typeface="華康中圓體(P)" panose="020F0500000000000000" pitchFamily="34" charset="-120"/>
                          <a:ea typeface="華康中圓體(P)" panose="020F0500000000000000" pitchFamily="34" charset="-120"/>
                        </a:rPr>
                        <a:t>5</a:t>
                      </a:r>
                      <a:endParaRPr lang="zh-TW" altLang="en-US" b="1" dirty="0">
                        <a:latin typeface="華康中圓體(P)" panose="020F0500000000000000" pitchFamily="34" charset="-120"/>
                        <a:ea typeface="華康中圓體(P)" panose="020F0500000000000000" pitchFamily="34" charset="-120"/>
                      </a:endParaRPr>
                    </a:p>
                  </a:txBody>
                  <a:tcPr anchor="ctr"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b="1" dirty="0">
                        <a:latin typeface="華康中圓體" panose="020F0509000000000000" pitchFamily="49" charset="-120"/>
                        <a:ea typeface="華康中圓體" panose="020F0509000000000000" pitchFamily="49" charset="-120"/>
                      </a:endParaRPr>
                    </a:p>
                  </a:txBody>
                  <a:tcPr anchor="ctr"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endParaRPr lang="zh-TW" altLang="en-US" sz="1600" b="1" spc="0" baseline="0" dirty="0">
                        <a:latin typeface="華康中圓體" panose="020F0509000000000000" pitchFamily="49" charset="-120"/>
                        <a:ea typeface="華康中圓體" panose="020F0509000000000000" pitchFamily="49" charset="-120"/>
                      </a:endParaRPr>
                    </a:p>
                  </a:txBody>
                  <a:tcPr anchor="ctr"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zh-TW" altLang="en-US" b="1" dirty="0">
                        <a:latin typeface="華康中圓體" panose="020F0509000000000000" pitchFamily="49" charset="-120"/>
                        <a:ea typeface="華康中圓體" panose="020F0509000000000000" pitchFamily="49" charset="-120"/>
                      </a:endParaRPr>
                    </a:p>
                  </a:txBody>
                  <a:tcPr anchor="ctr"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b="1" dirty="0">
                        <a:latin typeface="華康中圓體" panose="020F0509000000000000" pitchFamily="49" charset="-120"/>
                        <a:ea typeface="華康中圓體" panose="020F0509000000000000" pitchFamily="49" charset="-120"/>
                      </a:endParaRPr>
                    </a:p>
                  </a:txBody>
                  <a:tcPr anchor="ctr"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b="1" dirty="0">
                        <a:latin typeface="華康中圓體" panose="020F0509000000000000" pitchFamily="49" charset="-120"/>
                        <a:ea typeface="華康中圓體" panose="020F0509000000000000" pitchFamily="49" charset="-120"/>
                      </a:endParaRPr>
                    </a:p>
                  </a:txBody>
                  <a:tcPr anchor="ctr"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b="1" dirty="0">
                        <a:latin typeface="華康中圓體" panose="020F0509000000000000" pitchFamily="49" charset="-120"/>
                        <a:ea typeface="華康中圓體" panose="020F0509000000000000" pitchFamily="49" charset="-120"/>
                      </a:endParaRPr>
                    </a:p>
                  </a:txBody>
                  <a:tcPr anchor="ctr"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9504160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latin typeface="華康中圓體(P)" panose="020F0500000000000000" pitchFamily="34" charset="-120"/>
                          <a:ea typeface="華康中圓體(P)" panose="020F0500000000000000" pitchFamily="34" charset="-120"/>
                        </a:rPr>
                        <a:t>6</a:t>
                      </a:r>
                      <a:endParaRPr lang="zh-TW" altLang="en-US" b="1" dirty="0">
                        <a:latin typeface="華康中圓體(P)" panose="020F0500000000000000" pitchFamily="34" charset="-120"/>
                        <a:ea typeface="華康中圓體(P)" panose="020F0500000000000000" pitchFamily="34" charset="-120"/>
                      </a:endParaRPr>
                    </a:p>
                  </a:txBody>
                  <a:tcPr anchor="ctr">
                    <a:solidFill>
                      <a:srgbClr val="FFE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b="1" dirty="0">
                        <a:solidFill>
                          <a:schemeClr val="tx1"/>
                        </a:solidFill>
                        <a:latin typeface="華康中圓體" panose="020F0509000000000000" pitchFamily="49" charset="-120"/>
                        <a:ea typeface="華康中圓體" panose="020F0509000000000000" pitchFamily="49" charset="-120"/>
                      </a:endParaRPr>
                    </a:p>
                  </a:txBody>
                  <a:tcPr anchor="ctr">
                    <a:solidFill>
                      <a:srgbClr val="FFEB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endParaRPr lang="zh-TW" altLang="en-US" sz="1600" b="1" spc="0" baseline="0" dirty="0">
                        <a:solidFill>
                          <a:schemeClr val="tx1"/>
                        </a:solidFill>
                        <a:latin typeface="華康中圓體" panose="020F0509000000000000" pitchFamily="49" charset="-120"/>
                        <a:ea typeface="華康中圓體" panose="020F0509000000000000" pitchFamily="49" charset="-120"/>
                      </a:endParaRPr>
                    </a:p>
                  </a:txBody>
                  <a:tcPr anchor="ctr">
                    <a:solidFill>
                      <a:srgbClr val="FFEB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zh-TW" altLang="en-US" b="1" dirty="0">
                        <a:solidFill>
                          <a:schemeClr val="tx1"/>
                        </a:solidFill>
                        <a:latin typeface="華康中圓體" panose="020F0509000000000000" pitchFamily="49" charset="-120"/>
                        <a:ea typeface="華康中圓體" panose="020F0509000000000000" pitchFamily="49" charset="-120"/>
                      </a:endParaRPr>
                    </a:p>
                  </a:txBody>
                  <a:tcPr anchor="ctr">
                    <a:solidFill>
                      <a:srgbClr val="FFE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b="1" dirty="0">
                        <a:solidFill>
                          <a:schemeClr val="tx1"/>
                        </a:solidFill>
                        <a:latin typeface="華康中圓體" panose="020F0509000000000000" pitchFamily="49" charset="-120"/>
                        <a:ea typeface="華康中圓體" panose="020F0509000000000000" pitchFamily="49" charset="-120"/>
                      </a:endParaRPr>
                    </a:p>
                  </a:txBody>
                  <a:tcPr anchor="ctr">
                    <a:solidFill>
                      <a:srgbClr val="FF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b="1" dirty="0">
                        <a:solidFill>
                          <a:schemeClr val="tx1"/>
                        </a:solidFill>
                        <a:latin typeface="華康中圓體" panose="020F0509000000000000" pitchFamily="49" charset="-120"/>
                        <a:ea typeface="華康中圓體" panose="020F0509000000000000" pitchFamily="49" charset="-120"/>
                      </a:endParaRPr>
                    </a:p>
                  </a:txBody>
                  <a:tcPr anchor="ctr">
                    <a:solidFill>
                      <a:srgbClr val="FF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b="1" dirty="0">
                        <a:solidFill>
                          <a:schemeClr val="tx1"/>
                        </a:solidFill>
                        <a:latin typeface="華康中圓體" panose="020F0509000000000000" pitchFamily="49" charset="-120"/>
                        <a:ea typeface="華康中圓體" panose="020F0509000000000000" pitchFamily="49" charset="-120"/>
                      </a:endParaRPr>
                    </a:p>
                  </a:txBody>
                  <a:tcPr anchor="ctr">
                    <a:solidFill>
                      <a:srgbClr val="FFE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886223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latin typeface="華康中圓體(P)" panose="020F0500000000000000" pitchFamily="34" charset="-120"/>
                          <a:ea typeface="華康中圓體(P)" panose="020F0500000000000000" pitchFamily="34" charset="-120"/>
                        </a:rPr>
                        <a:t>7</a:t>
                      </a:r>
                      <a:endParaRPr lang="zh-TW" altLang="en-US" b="1" dirty="0">
                        <a:latin typeface="華康中圓體(P)" panose="020F0500000000000000" pitchFamily="34" charset="-120"/>
                        <a:ea typeface="華康中圓體(P)" panose="020F0500000000000000" pitchFamily="34" charset="-120"/>
                      </a:endParaRPr>
                    </a:p>
                  </a:txBody>
                  <a:tcPr anchor="ctr"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華康中圓體" panose="020F0509000000000000" pitchFamily="49" charset="-120"/>
                        <a:ea typeface="華康中圓體" panose="020F0509000000000000" pitchFamily="49" charset="-120"/>
                      </a:endParaRPr>
                    </a:p>
                  </a:txBody>
                  <a:tcPr anchor="ctr"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dobe 繁黑體 Std B" panose="020B0700000000000000" pitchFamily="34" charset="-120"/>
                        <a:ea typeface="Adobe 繁黑體 Std B" panose="020B0700000000000000" pitchFamily="34" charset="-120"/>
                      </a:endParaRPr>
                    </a:p>
                  </a:txBody>
                  <a:tcPr anchor="ctr"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華康中圓體" panose="020F0509000000000000" pitchFamily="49" charset="-120"/>
                        <a:ea typeface="華康中圓體" panose="020F0509000000000000" pitchFamily="49" charset="-120"/>
                      </a:endParaRPr>
                    </a:p>
                  </a:txBody>
                  <a:tcPr anchor="ctr"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華康中圓體" panose="020F0509000000000000" pitchFamily="49" charset="-120"/>
                        <a:ea typeface="華康中圓體" panose="020F0509000000000000" pitchFamily="49" charset="-120"/>
                      </a:endParaRPr>
                    </a:p>
                  </a:txBody>
                  <a:tcPr anchor="ctr"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華康中圓體" panose="020F0509000000000000" pitchFamily="49" charset="-120"/>
                        <a:ea typeface="華康中圓體" panose="020F0509000000000000" pitchFamily="49" charset="-120"/>
                      </a:endParaRPr>
                    </a:p>
                  </a:txBody>
                  <a:tcPr anchor="ctr"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034248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latin typeface="華康中圓體(P)" panose="020F0500000000000000" pitchFamily="34" charset="-120"/>
                          <a:ea typeface="華康中圓體(P)" panose="020F0500000000000000" pitchFamily="34" charset="-120"/>
                        </a:rPr>
                        <a:t>8</a:t>
                      </a:r>
                      <a:endParaRPr lang="zh-TW" altLang="en-US" b="1" dirty="0">
                        <a:latin typeface="華康中圓體(P)" panose="020F0500000000000000" pitchFamily="34" charset="-120"/>
                        <a:ea typeface="華康中圓體(P)" panose="020F0500000000000000" pitchFamily="34" charset="-120"/>
                      </a:endParaRPr>
                    </a:p>
                  </a:txBody>
                  <a:tcPr anchor="ctr">
                    <a:solidFill>
                      <a:srgbClr val="FFEBFF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華康中圓體" panose="020F0509000000000000" pitchFamily="49" charset="-120"/>
                        <a:ea typeface="華康中圓體" panose="020F0509000000000000" pitchFamily="49" charset="-120"/>
                      </a:endParaRPr>
                    </a:p>
                  </a:txBody>
                  <a:tcPr anchor="ctr">
                    <a:solidFill>
                      <a:srgbClr val="FFEBFF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solidFill>
                      <a:srgbClr val="FFEBFF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華康中圓體" panose="020F0509000000000000" pitchFamily="49" charset="-120"/>
                        <a:ea typeface="華康中圓體" panose="020F0509000000000000" pitchFamily="49" charset="-120"/>
                      </a:endParaRPr>
                    </a:p>
                  </a:txBody>
                  <a:tcPr anchor="ctr">
                    <a:solidFill>
                      <a:srgbClr val="FFE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華康中圓體" panose="020F0509000000000000" pitchFamily="49" charset="-120"/>
                        <a:ea typeface="華康中圓體" panose="020F0509000000000000" pitchFamily="49" charset="-120"/>
                      </a:endParaRPr>
                    </a:p>
                  </a:txBody>
                  <a:tcPr anchor="ctr">
                    <a:solidFill>
                      <a:srgbClr val="FF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華康中圓體" panose="020F0509000000000000" pitchFamily="49" charset="-120"/>
                        <a:ea typeface="華康中圓體" panose="020F0509000000000000" pitchFamily="49" charset="-120"/>
                      </a:endParaRPr>
                    </a:p>
                  </a:txBody>
                  <a:tcPr anchor="ctr">
                    <a:solidFill>
                      <a:srgbClr val="FF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華康中圓體" panose="020F0509000000000000" pitchFamily="49" charset="-120"/>
                        <a:ea typeface="華康中圓體" panose="020F0509000000000000" pitchFamily="49" charset="-120"/>
                      </a:endParaRPr>
                    </a:p>
                  </a:txBody>
                  <a:tcPr anchor="ctr">
                    <a:solidFill>
                      <a:srgbClr val="FFE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2556904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latin typeface="華康中圓體(P)" panose="020F0500000000000000" pitchFamily="34" charset="-120"/>
                          <a:ea typeface="華康中圓體(P)" panose="020F0500000000000000" pitchFamily="34" charset="-120"/>
                        </a:rPr>
                        <a:t>9</a:t>
                      </a:r>
                      <a:endParaRPr lang="zh-TW" altLang="en-US" b="1" dirty="0">
                        <a:latin typeface="華康中圓體(P)" panose="020F0500000000000000" pitchFamily="34" charset="-120"/>
                        <a:ea typeface="華康中圓體(P)" panose="020F0500000000000000" pitchFamily="34" charset="-120"/>
                      </a:endParaRPr>
                    </a:p>
                  </a:txBody>
                  <a:tcPr anchor="ctr"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華康中圓體" panose="020F0509000000000000" pitchFamily="49" charset="-120"/>
                        <a:ea typeface="華康中圓體" panose="020F0509000000000000" pitchFamily="49" charset="-120"/>
                      </a:endParaRPr>
                    </a:p>
                  </a:txBody>
                  <a:tcPr anchor="ctr"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華康中圓體" panose="020F0509000000000000" pitchFamily="49" charset="-120"/>
                        <a:ea typeface="華康中圓體" panose="020F0509000000000000" pitchFamily="49" charset="-120"/>
                      </a:endParaRPr>
                    </a:p>
                  </a:txBody>
                  <a:tcPr anchor="ctr"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華康中圓體" panose="020F0509000000000000" pitchFamily="49" charset="-120"/>
                        <a:ea typeface="華康中圓體" panose="020F0509000000000000" pitchFamily="49" charset="-120"/>
                      </a:endParaRPr>
                    </a:p>
                  </a:txBody>
                  <a:tcPr anchor="ctr"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華康中圓體" panose="020F0509000000000000" pitchFamily="49" charset="-120"/>
                        <a:ea typeface="華康中圓體" panose="020F0509000000000000" pitchFamily="49" charset="-120"/>
                      </a:endParaRPr>
                    </a:p>
                  </a:txBody>
                  <a:tcPr anchor="ctr"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華康中圓體" panose="020F0509000000000000" pitchFamily="49" charset="-120"/>
                        <a:ea typeface="華康中圓體" panose="020F0509000000000000" pitchFamily="49" charset="-120"/>
                      </a:endParaRPr>
                    </a:p>
                  </a:txBody>
                  <a:tcPr anchor="ctr"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0370526"/>
                  </a:ext>
                </a:extLst>
              </a:tr>
            </a:tbl>
          </a:graphicData>
        </a:graphic>
      </p:graphicFrame>
      <p:sp>
        <p:nvSpPr>
          <p:cNvPr id="4" name="矩形 3">
            <a:extLst>
              <a:ext uri="{FF2B5EF4-FFF2-40B4-BE49-F238E27FC236}">
                <a16:creationId xmlns:a16="http://schemas.microsoft.com/office/drawing/2014/main" id="{D51B04A3-B310-ACD4-D813-0033B1A71179}"/>
              </a:ext>
            </a:extLst>
          </p:cNvPr>
          <p:cNvSpPr/>
          <p:nvPr/>
        </p:nvSpPr>
        <p:spPr bwMode="auto">
          <a:xfrm>
            <a:off x="0" y="717786"/>
            <a:ext cx="12192000" cy="359829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defRPr/>
            </a:pPr>
            <a:r>
              <a:rPr lang="en-US" altLang="zh-CN" sz="3200" b="1" noProof="1">
                <a:ln>
                  <a:solidFill>
                    <a:schemeClr val="bg1"/>
                  </a:solidFill>
                </a:ln>
                <a:solidFill>
                  <a:srgbClr val="CCFFCC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 </a:t>
            </a:r>
            <a:r>
              <a:rPr lang="en-US" altLang="zh-CN" sz="3200" b="1" noProof="1">
                <a:ln>
                  <a:solidFill>
                    <a:schemeClr val="bg1"/>
                  </a:solidFill>
                </a:ln>
                <a:solidFill>
                  <a:srgbClr val="CC0066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2026</a:t>
            </a:r>
            <a:r>
              <a:rPr lang="zh-TW" altLang="en-US" sz="3200" b="1" noProof="1">
                <a:ln>
                  <a:solidFill>
                    <a:schemeClr val="bg1"/>
                  </a:solidFill>
                </a:ln>
                <a:solidFill>
                  <a:srgbClr val="CC0066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年</a:t>
            </a:r>
            <a:r>
              <a:rPr lang="en-US" altLang="zh-CN" sz="3200" b="1" noProof="1">
                <a:ln>
                  <a:solidFill>
                    <a:schemeClr val="bg1"/>
                  </a:solidFill>
                </a:ln>
                <a:solidFill>
                  <a:srgbClr val="CC0066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7</a:t>
            </a:r>
            <a:r>
              <a:rPr lang="zh-TW" altLang="en-US" sz="3200" b="1" noProof="1">
                <a:ln>
                  <a:solidFill>
                    <a:schemeClr val="bg1"/>
                  </a:solidFill>
                </a:ln>
                <a:solidFill>
                  <a:srgbClr val="CC0066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月</a:t>
            </a:r>
            <a:r>
              <a:rPr lang="en-US" altLang="zh-TW" sz="3200" b="1" noProof="1">
                <a:ln>
                  <a:solidFill>
                    <a:schemeClr val="bg1"/>
                  </a:solidFill>
                </a:ln>
                <a:solidFill>
                  <a:srgbClr val="CC0066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-2027</a:t>
            </a:r>
            <a:r>
              <a:rPr lang="zh-TW" altLang="en-US" sz="3200" b="1" noProof="1">
                <a:ln>
                  <a:solidFill>
                    <a:schemeClr val="bg1"/>
                  </a:solidFill>
                </a:ln>
                <a:solidFill>
                  <a:srgbClr val="CC0066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年</a:t>
            </a:r>
            <a:r>
              <a:rPr lang="en-US" altLang="zh-TW" sz="3200" b="1" noProof="1">
                <a:ln>
                  <a:solidFill>
                    <a:schemeClr val="bg1"/>
                  </a:solidFill>
                </a:ln>
                <a:solidFill>
                  <a:srgbClr val="CC0066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6</a:t>
            </a:r>
            <a:r>
              <a:rPr lang="zh-TW" altLang="en-US" sz="3200" b="1" noProof="1">
                <a:ln>
                  <a:solidFill>
                    <a:schemeClr val="bg1"/>
                  </a:solidFill>
                </a:ln>
                <a:solidFill>
                  <a:srgbClr val="CC0066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月 新成立</a:t>
            </a:r>
            <a:r>
              <a:rPr lang="zh-TW" altLang="en-US" sz="3200" b="1" noProof="1">
                <a:ln>
                  <a:solidFill>
                    <a:schemeClr val="bg1"/>
                  </a:solidFill>
                </a:ln>
                <a:solidFill>
                  <a:srgbClr val="0033CC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扶青社</a:t>
            </a:r>
            <a:r>
              <a:rPr lang="en-US" altLang="zh-TW" sz="3200" b="1" noProof="1">
                <a:ln>
                  <a:solidFill>
                    <a:schemeClr val="bg1"/>
                  </a:solidFill>
                </a:ln>
                <a:solidFill>
                  <a:srgbClr val="0033CC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/</a:t>
            </a:r>
            <a:r>
              <a:rPr lang="zh-TW" altLang="en-US" sz="3200" b="1" noProof="1">
                <a:ln>
                  <a:solidFill>
                    <a:schemeClr val="bg1"/>
                  </a:solidFill>
                </a:ln>
                <a:solidFill>
                  <a:srgbClr val="0033CC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籌備中  </a:t>
            </a:r>
            <a:r>
              <a:rPr lang="zh-TW" altLang="en-US" sz="3200" b="1" noProof="1">
                <a:ln>
                  <a:solidFill>
                    <a:schemeClr val="bg1"/>
                  </a:solidFill>
                </a:ln>
                <a:solidFill>
                  <a:srgbClr val="CC0066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一覽表</a:t>
            </a:r>
            <a:endParaRPr lang="zh-CN" altLang="en-US" sz="3200" b="1" noProof="1">
              <a:ln>
                <a:solidFill>
                  <a:schemeClr val="bg1"/>
                </a:solidFill>
              </a:ln>
              <a:solidFill>
                <a:srgbClr val="CC0066"/>
              </a:solidFill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</p:txBody>
      </p:sp>
      <p:pic>
        <p:nvPicPr>
          <p:cNvPr id="5" name="圖片 4" descr="一張含有 圖形, 字型, 符號, 平面設計 的圖片&#10;&#10;自動產生的描述">
            <a:extLst>
              <a:ext uri="{FF2B5EF4-FFF2-40B4-BE49-F238E27FC236}">
                <a16:creationId xmlns:a16="http://schemas.microsoft.com/office/drawing/2014/main" id="{B3273044-DDA0-BD00-D5B4-CC07DCD210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1461" y="7027822"/>
            <a:ext cx="1932436" cy="582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6911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376D76-0552-5995-6C7B-34C1D55465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FD07517A-4CE2-BC9F-7713-94E7D02264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98" y="8957"/>
            <a:ext cx="12031270" cy="6849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26445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3CF4E2-DABE-3227-0556-8897C00572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0C8DD12A-7297-5DAD-E97C-F9CE24B94B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011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445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8BC55A-9719-358B-C6E4-38C136A1CD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A2E4A4B9-1C8F-46A4-F56F-42AB8158B7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13" y="0"/>
            <a:ext cx="11985174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72243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2A96CC-E34C-AF5A-E682-E94E86CD83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7B30978D-1077-6D62-7C58-11E7018FA4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844" y="-37936"/>
            <a:ext cx="12237844" cy="695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6248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269489-4170-63BE-23C4-FF7952DD43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AD7D17B8-D63F-5744-D7CC-5BE0555A8A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48"/>
            <a:ext cx="12192000" cy="6846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70545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BCE6E9-17BF-D7A2-B852-981FAC8570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36964AA2-3CB3-1608-C311-A828EAF5DA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16" y="22763"/>
            <a:ext cx="11935326" cy="6821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1091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EFF8E7-FBD2-95C5-DA9F-7C1FD2CD71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723E9190-1EB0-2699-1A5D-B47BB2FD22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4380" y="-66203"/>
            <a:ext cx="12336379" cy="7073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4320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E8CA38-0AAA-AA9A-3DE0-E921D805E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1A55A452-816D-84F3-5AE0-F725731EC5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77363" cy="6810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8835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578DAD-2BD8-EC07-8AE9-B8570CAE65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DDAB2EAA-4106-8956-F76A-FC2F9F12C0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4241"/>
            <a:ext cx="12192000" cy="6946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0609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BAE17F9B-7834-BDDC-0407-59774C36C3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96" y="-35566"/>
            <a:ext cx="12109704" cy="6893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6569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351</TotalTime>
  <Words>58</Words>
  <Application>Microsoft Office PowerPoint</Application>
  <PresentationFormat>寬螢幕</PresentationFormat>
  <Paragraphs>19</Paragraphs>
  <Slides>12</Slides>
  <Notes>2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12</vt:i4>
      </vt:variant>
    </vt:vector>
  </HeadingPairs>
  <TitlesOfParts>
    <vt:vector size="20" baseType="lpstr">
      <vt:lpstr>Adobe 繁黑體 Std B</vt:lpstr>
      <vt:lpstr>華康中圓體</vt:lpstr>
      <vt:lpstr>華康中圓體(P)</vt:lpstr>
      <vt:lpstr>微軟正黑體</vt:lpstr>
      <vt:lpstr>Aptos</vt:lpstr>
      <vt:lpstr>Aptos Display</vt:lpstr>
      <vt:lpstr>Arial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Jimmy</dc:creator>
  <cp:lastModifiedBy>Jimmy</cp:lastModifiedBy>
  <cp:revision>45</cp:revision>
  <cp:lastPrinted>2026-04-01T01:53:44Z</cp:lastPrinted>
  <dcterms:created xsi:type="dcterms:W3CDTF">2025-08-18T03:43:41Z</dcterms:created>
  <dcterms:modified xsi:type="dcterms:W3CDTF">2026-08-31T23:58:31Z</dcterms:modified>
</cp:coreProperties>
</file>